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88952" cy="6858000"/>
  <p:notesSz cx="6858000" cy="12188952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5.png"/><Relationship Id="rId7" Type="http://schemas.openxmlformats.org/officeDocument/2006/relationships/image" Target="../media/image-4-5.png"/><Relationship Id="rId8" Type="http://schemas.openxmlformats.org/officeDocument/2006/relationships/image" Target="../media/image-4-5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1.png"/><Relationship Id="rId3" Type="http://schemas.openxmlformats.org/officeDocument/2006/relationships/image" Target="../media/image-8-1.png"/><Relationship Id="rId4" Type="http://schemas.openxmlformats.org/officeDocument/2006/relationships/image" Target="../media/image-8-1.png"/><Relationship Id="rId5" Type="http://schemas.openxmlformats.org/officeDocument/2006/relationships/image" Target="../media/image-8-1.png"/><Relationship Id="rId6" Type="http://schemas.openxmlformats.org/officeDocument/2006/relationships/image" Target="../media/image-8-1.png"/><Relationship Id="rId7" Type="http://schemas.openxmlformats.org/officeDocument/2006/relationships/image" Target="../media/image-8-1.png"/><Relationship Id="rId8" Type="http://schemas.openxmlformats.org/officeDocument/2006/relationships/image" Target="../media/image-8-1.png"/><Relationship Id="rId9" Type="http://schemas.openxmlformats.org/officeDocument/2006/relationships/image" Target="../media/image-8-1.png"/><Relationship Id="rId10" Type="http://schemas.openxmlformats.org/officeDocument/2006/relationships/image" Target="../media/image-8-1.png"/><Relationship Id="rId11" Type="http://schemas.openxmlformats.org/officeDocument/2006/relationships/image" Target="../media/image-8-1.png"/><Relationship Id="rId12" Type="http://schemas.openxmlformats.org/officeDocument/2006/relationships/image" Target="../media/image-8-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1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work/photos/s_cove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Image 1" descr="/home/claude/work/assets/logo_dark_tran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411480"/>
            <a:ext cx="2103120" cy="14017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452628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35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MOBILNY KLUB GOLFOWY PREMIUM</a:t>
            </a:r>
            <a:endParaRPr lang="en-US" sz="1150" dirty="0"/>
          </a:p>
        </p:txBody>
      </p:sp>
      <p:sp>
        <p:nvSpPr>
          <p:cNvPr id="5" name="Text 1"/>
          <p:cNvSpPr/>
          <p:nvPr/>
        </p:nvSpPr>
        <p:spPr>
          <a:xfrm>
            <a:off x="640080" y="484632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nie Ty przychodzisz do klubu.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40080" y="5266944"/>
            <a:ext cx="9144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300" b="1" dirty="0">
                <a:solidFill>
                  <a:srgbClr val="B68C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klub przyjeżdża do Ciebie.</a:t>
            </a:r>
            <a:endParaRPr lang="en-US" sz="3300" dirty="0"/>
          </a:p>
        </p:txBody>
      </p:sp>
      <p:sp>
        <p:nvSpPr>
          <p:cNvPr id="7" name="Text 3"/>
          <p:cNvSpPr/>
          <p:nvPr/>
        </p:nvSpPr>
        <p:spPr>
          <a:xfrm>
            <a:off x="658368" y="6144768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Golf. Nature. Passion.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676656" y="651967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50" b="1" spc="4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PLACE TO BELONG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21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work/photos/s_misj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52360" y="0"/>
            <a:ext cx="473659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424928" y="0"/>
            <a:ext cx="32004" cy="6858000"/>
          </a:xfrm>
          <a:prstGeom prst="rect">
            <a:avLst/>
          </a:prstGeom>
          <a:solidFill>
            <a:srgbClr val="B68C37"/>
          </a:solidFill>
          <a:ln/>
        </p:spPr>
      </p:sp>
      <p:sp>
        <p:nvSpPr>
          <p:cNvPr id="4" name="Text 1"/>
          <p:cNvSpPr/>
          <p:nvPr/>
        </p:nvSpPr>
        <p:spPr>
          <a:xfrm>
            <a:off x="777240" y="777240"/>
            <a:ext cx="6217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3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KIM JESTEŚMY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749808" y="1097280"/>
            <a:ext cx="63093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Klub, który przyjeżdża</a:t>
            </a:r>
            <a:endParaRPr lang="en-US" sz="3300" dirty="0"/>
          </a:p>
          <a:p>
            <a:pPr indent="0" marL="0">
              <a:lnSpc>
                <a:spcPct val="102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 Ciebie</a:t>
            </a:r>
            <a:endParaRPr lang="en-US" sz="3300" dirty="0"/>
          </a:p>
        </p:txBody>
      </p:sp>
      <p:sp>
        <p:nvSpPr>
          <p:cNvPr id="6" name="Text 3"/>
          <p:cNvSpPr/>
          <p:nvPr/>
        </p:nvSpPr>
        <p:spPr>
          <a:xfrm>
            <a:off x="768096" y="2606040"/>
            <a:ext cx="61264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spcAft>
                <a:spcPts val="1000"/>
              </a:spcAft>
              <a:buNone/>
            </a:pPr>
            <a:r>
              <a:rPr lang="en-US" sz="1550" dirty="0">
                <a:solidFill>
                  <a:srgbClr val="D7DE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Eagle Golf Club Warsaw to mobilny klub golfowy najwyższej klasy, który zmienia sposób, w jaki ludzie doświadczają golfa w Polsce.</a:t>
            </a:r>
            <a:endParaRPr lang="en-US" sz="1550" dirty="0"/>
          </a:p>
          <a:p>
            <a:pPr indent="0" marL="0">
              <a:lnSpc>
                <a:spcPct val="112000"/>
              </a:lnSpc>
              <a:spcAft>
                <a:spcPts val="1000"/>
              </a:spcAft>
              <a:buNone/>
            </a:pPr>
            <a:r>
              <a:rPr lang="en-US" sz="1550" dirty="0">
                <a:solidFill>
                  <a:srgbClr val="D7DE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Naszą misją jest, by golf, sport elegancki i wymagający, stał się dostępny tam, gdzie wcześniej był poza zasięgiem. Gra dla każdego: od pierwszego uderzenia, bez względu na doświadczenie.</a:t>
            </a:r>
            <a:endParaRPr lang="en-US" sz="1550" dirty="0"/>
          </a:p>
          <a:p>
            <a:pPr indent="0" marL="0">
              <a:lnSpc>
                <a:spcPct val="112000"/>
              </a:lnSpc>
              <a:buNone/>
            </a:pPr>
            <a:r>
              <a:rPr lang="en-US" sz="1550" dirty="0">
                <a:solidFill>
                  <a:srgbClr val="D7DE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Zabieramy go wszędzie tam, gdzie nas potrzebujesz: do biura, ogrodu, na taras, do hali eventowej i pod gołe niebo.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68096" y="5120640"/>
            <a:ext cx="845820" cy="420624"/>
          </a:xfrm>
          <a:prstGeom prst="roundRect">
            <a:avLst>
              <a:gd name="adj" fmla="val 17391"/>
            </a:avLst>
          </a:prstGeom>
          <a:solidFill>
            <a:srgbClr val="0E3358"/>
          </a:solidFill>
          <a:ln w="9525">
            <a:solidFill>
              <a:srgbClr val="B68C3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8096" y="5120640"/>
            <a:ext cx="8458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BIURO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1778508" y="5120640"/>
            <a:ext cx="845820" cy="420624"/>
          </a:xfrm>
          <a:prstGeom prst="roundRect">
            <a:avLst>
              <a:gd name="adj" fmla="val 17391"/>
            </a:avLst>
          </a:prstGeom>
          <a:solidFill>
            <a:srgbClr val="0E3358"/>
          </a:solidFill>
          <a:ln w="9525">
            <a:solidFill>
              <a:srgbClr val="B68C3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778508" y="5120640"/>
            <a:ext cx="8458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OGRÓD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2788920" y="5120640"/>
            <a:ext cx="845820" cy="420624"/>
          </a:xfrm>
          <a:prstGeom prst="roundRect">
            <a:avLst>
              <a:gd name="adj" fmla="val 17391"/>
            </a:avLst>
          </a:prstGeom>
          <a:solidFill>
            <a:srgbClr val="0E3358"/>
          </a:solidFill>
          <a:ln w="9525">
            <a:solidFill>
              <a:srgbClr val="B68C3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788920" y="5120640"/>
            <a:ext cx="8458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TARAS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799332" y="5120640"/>
            <a:ext cx="845820" cy="420624"/>
          </a:xfrm>
          <a:prstGeom prst="roundRect">
            <a:avLst>
              <a:gd name="adj" fmla="val 17391"/>
            </a:avLst>
          </a:prstGeom>
          <a:solidFill>
            <a:srgbClr val="0E3358"/>
          </a:solidFill>
          <a:ln w="9525">
            <a:solidFill>
              <a:srgbClr val="B68C3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799332" y="5120640"/>
            <a:ext cx="8458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4809744" y="5120640"/>
            <a:ext cx="740664" cy="420624"/>
          </a:xfrm>
          <a:prstGeom prst="roundRect">
            <a:avLst>
              <a:gd name="adj" fmla="val 17391"/>
            </a:avLst>
          </a:prstGeom>
          <a:solidFill>
            <a:srgbClr val="0E3358"/>
          </a:solidFill>
          <a:ln w="9525">
            <a:solidFill>
              <a:srgbClr val="B68C3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809744" y="5120640"/>
            <a:ext cx="74066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HALA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715000" y="5120640"/>
            <a:ext cx="950976" cy="420624"/>
          </a:xfrm>
          <a:prstGeom prst="roundRect">
            <a:avLst>
              <a:gd name="adj" fmla="val 17391"/>
            </a:avLst>
          </a:prstGeom>
          <a:solidFill>
            <a:srgbClr val="0E3358"/>
          </a:solidFill>
          <a:ln w="9525">
            <a:solidFill>
              <a:srgbClr val="B68C3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715000" y="5120640"/>
            <a:ext cx="95097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5F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PLENER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6400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3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NASZE FILARY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749808" y="932688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Golf. Nature. Passion.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777240" y="1965960"/>
            <a:ext cx="3529584" cy="3246120"/>
          </a:xfrm>
          <a:prstGeom prst="rect">
            <a:avLst/>
          </a:prstGeom>
          <a:solidFill>
            <a:srgbClr val="021A37"/>
          </a:solidFill>
          <a:ln/>
          <a:effectLst>
            <a:outerShdw sx="100000" sy="100000" kx="0" ky="0" algn="bl" rotWithShape="0" blurRad="88900" dist="25400" dir="5400000">
              <a:srgbClr val="000000">
                <a:alpha val="14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1097280" y="2377440"/>
            <a:ext cx="28895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GOLF.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1124712" y="3264408"/>
            <a:ext cx="640080" cy="0"/>
          </a:xfrm>
          <a:prstGeom prst="line">
            <a:avLst/>
          </a:prstGeom>
          <a:noFill/>
          <a:ln w="1905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6424" y="3520440"/>
            <a:ext cx="2871216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4000"/>
              </a:lnSpc>
              <a:buNone/>
            </a:pPr>
            <a:r>
              <a:rPr lang="en-US" sz="1450" dirty="0">
                <a:solidFill>
                  <a:srgbClr val="FFFFFF">
                    <a:alpha val="9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Profesjonalne wrażenia, certyfikowany sprzęt, ponad 43 000 pól golfowych do wyboru.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4617720" y="1965960"/>
            <a:ext cx="3529584" cy="3246120"/>
          </a:xfrm>
          <a:prstGeom prst="rect">
            <a:avLst/>
          </a:prstGeom>
          <a:solidFill>
            <a:srgbClr val="174E2A"/>
          </a:solidFill>
          <a:ln/>
          <a:effectLst>
            <a:outerShdw sx="100000" sy="100000" kx="0" ky="0" algn="bl" rotWithShape="0" blurRad="88900" dist="25400" dir="5400000">
              <a:srgbClr val="000000">
                <a:alpha val="14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937760" y="2377440"/>
            <a:ext cx="28895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NATURE.</a:t>
            </a:r>
            <a:endParaRPr lang="en-US" sz="3000" dirty="0"/>
          </a:p>
        </p:txBody>
      </p:sp>
      <p:sp>
        <p:nvSpPr>
          <p:cNvPr id="10" name="Shape 8"/>
          <p:cNvSpPr/>
          <p:nvPr/>
        </p:nvSpPr>
        <p:spPr>
          <a:xfrm>
            <a:off x="4965192" y="3264408"/>
            <a:ext cx="640080" cy="0"/>
          </a:xfrm>
          <a:prstGeom prst="line">
            <a:avLst/>
          </a:prstGeom>
          <a:noFill/>
          <a:ln w="1905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46904" y="3520440"/>
            <a:ext cx="2871216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4000"/>
              </a:lnSpc>
              <a:buNone/>
            </a:pPr>
            <a:r>
              <a:rPr lang="en-US" sz="1450" dirty="0">
                <a:solidFill>
                  <a:srgbClr val="FFFFFF">
                    <a:alpha val="9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Blisko natury, daleko od pośpiechu. Sport w harmonii z otoczeniem, w plenerze.</a:t>
            </a:r>
            <a:endParaRPr lang="en-US" sz="1450" dirty="0"/>
          </a:p>
        </p:txBody>
      </p:sp>
      <p:sp>
        <p:nvSpPr>
          <p:cNvPr id="12" name="Shape 10"/>
          <p:cNvSpPr/>
          <p:nvPr/>
        </p:nvSpPr>
        <p:spPr>
          <a:xfrm>
            <a:off x="8458200" y="1965960"/>
            <a:ext cx="3529584" cy="3246120"/>
          </a:xfrm>
          <a:prstGeom prst="rect">
            <a:avLst/>
          </a:prstGeom>
          <a:solidFill>
            <a:srgbClr val="B68C37"/>
          </a:solidFill>
          <a:ln/>
          <a:effectLst>
            <a:outerShdw sx="100000" sy="100000" kx="0" ky="0" algn="bl" rotWithShape="0" blurRad="88900" dist="25400" dir="5400000">
              <a:srgbClr val="000000">
                <a:alpha val="14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778240" y="2377440"/>
            <a:ext cx="28895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PASSION.</a:t>
            </a:r>
            <a:endParaRPr lang="en-US" sz="3000" dirty="0"/>
          </a:p>
        </p:txBody>
      </p:sp>
      <p:sp>
        <p:nvSpPr>
          <p:cNvPr id="14" name="Shape 12"/>
          <p:cNvSpPr/>
          <p:nvPr/>
        </p:nvSpPr>
        <p:spPr>
          <a:xfrm>
            <a:off x="8805672" y="3264408"/>
            <a:ext cx="640080" cy="0"/>
          </a:xfrm>
          <a:prstGeom prst="line">
            <a:avLst/>
          </a:prstGeom>
          <a:noFill/>
          <a:ln w="1905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787384" y="3520440"/>
            <a:ext cx="2871216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4000"/>
              </a:lnSpc>
              <a:buNone/>
            </a:pPr>
            <a:r>
              <a:rPr lang="en-US" sz="1450" dirty="0">
                <a:solidFill>
                  <a:srgbClr val="FFFFFF">
                    <a:alpha val="9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Społeczność z pasją. Miejsce, do którego chce się wracać. A Place to Belong.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777240" y="562356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Place to Belong.  </a:t>
            </a:r>
            <a:pPr algn="l" indent="0" marL="0">
              <a:buNone/>
            </a:pPr>
            <a:r>
              <a:rPr lang="en-US" sz="1600" i="1" dirty="0">
                <a:solidFill>
                  <a:srgbClr val="55555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Twój klub. Twoje miejsce.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work/photos/s_trybun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320" y="0"/>
            <a:ext cx="391363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247888" y="0"/>
            <a:ext cx="32004" cy="6858000"/>
          </a:xfrm>
          <a:prstGeom prst="rect">
            <a:avLst/>
          </a:prstGeom>
          <a:solidFill>
            <a:srgbClr val="B68C37"/>
          </a:solidFill>
          <a:ln/>
        </p:spPr>
      </p:sp>
      <p:sp>
        <p:nvSpPr>
          <p:cNvPr id="4" name="Shape 1"/>
          <p:cNvSpPr/>
          <p:nvPr/>
        </p:nvSpPr>
        <p:spPr>
          <a:xfrm>
            <a:off x="8275320" y="6199632"/>
            <a:ext cx="3913632" cy="658368"/>
          </a:xfrm>
          <a:prstGeom prst="rect">
            <a:avLst/>
          </a:prstGeom>
          <a:solidFill>
            <a:srgbClr val="021A37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8275320" y="6199632"/>
            <a:ext cx="391363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TRYBUNA II · TOR SŁUŻEWIEC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777240" y="566928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3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EVENTY • PRZEŻYCIA • PREMIUM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749808" y="841248"/>
            <a:ext cx="7315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 oferujemy</a:t>
            </a:r>
            <a:endParaRPr lang="en-US" sz="3400" dirty="0"/>
          </a:p>
        </p:txBody>
      </p:sp>
      <p:sp>
        <p:nvSpPr>
          <p:cNvPr id="8" name="Shape 5"/>
          <p:cNvSpPr/>
          <p:nvPr/>
        </p:nvSpPr>
        <p:spPr>
          <a:xfrm>
            <a:off x="777240" y="1783080"/>
            <a:ext cx="512064" cy="512064"/>
          </a:xfrm>
          <a:prstGeom prst="ellipse">
            <a:avLst/>
          </a:prstGeom>
          <a:solidFill>
            <a:srgbClr val="F5F1E8"/>
          </a:solidFill>
          <a:ln w="12700">
            <a:solidFill>
              <a:srgbClr val="B68C37"/>
            </a:solidFill>
            <a:prstDash val="solid"/>
          </a:ln>
        </p:spPr>
      </p:sp>
      <p:pic>
        <p:nvPicPr>
          <p:cNvPr id="9" name="Image 1" descr="/home/claude/work/assets/ic_buildin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1892808"/>
            <a:ext cx="292608" cy="29260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63040" y="1783080"/>
            <a:ext cx="6035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Eventy firmowe</a:t>
            </a:r>
            <a:endParaRPr lang="en-US" sz="1900" dirty="0"/>
          </a:p>
        </p:txBody>
      </p:sp>
      <p:sp>
        <p:nvSpPr>
          <p:cNvPr id="11" name="Shape 7"/>
          <p:cNvSpPr/>
          <p:nvPr/>
        </p:nvSpPr>
        <p:spPr>
          <a:xfrm>
            <a:off x="777240" y="2459736"/>
            <a:ext cx="512064" cy="512064"/>
          </a:xfrm>
          <a:prstGeom prst="ellipse">
            <a:avLst/>
          </a:prstGeom>
          <a:solidFill>
            <a:srgbClr val="F5F1E8"/>
          </a:solidFill>
          <a:ln w="12700">
            <a:solidFill>
              <a:srgbClr val="B68C37"/>
            </a:solidFill>
            <a:prstDash val="solid"/>
          </a:ln>
        </p:spPr>
      </p:sp>
      <p:pic>
        <p:nvPicPr>
          <p:cNvPr id="12" name="Image 2" descr="/home/claude/work/assets/ic_cheers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" y="2569464"/>
            <a:ext cx="292608" cy="29260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63040" y="2459736"/>
            <a:ext cx="6035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Imprezy okolicznościowe</a:t>
            </a:r>
            <a:endParaRPr lang="en-US" sz="1900" dirty="0"/>
          </a:p>
        </p:txBody>
      </p:sp>
      <p:sp>
        <p:nvSpPr>
          <p:cNvPr id="14" name="Shape 9"/>
          <p:cNvSpPr/>
          <p:nvPr/>
        </p:nvSpPr>
        <p:spPr>
          <a:xfrm>
            <a:off x="777240" y="3136392"/>
            <a:ext cx="512064" cy="512064"/>
          </a:xfrm>
          <a:prstGeom prst="ellipse">
            <a:avLst/>
          </a:prstGeom>
          <a:solidFill>
            <a:srgbClr val="F5F1E8"/>
          </a:solidFill>
          <a:ln w="12700">
            <a:solidFill>
              <a:srgbClr val="B68C37"/>
            </a:solidFill>
            <a:prstDash val="solid"/>
          </a:ln>
        </p:spPr>
      </p:sp>
      <p:pic>
        <p:nvPicPr>
          <p:cNvPr id="15" name="Image 3" descr="/home/claude/work/assets/ic_tree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3246120"/>
            <a:ext cx="292608" cy="29260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463040" y="3136392"/>
            <a:ext cx="6035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Imprezy plenerowe</a:t>
            </a:r>
            <a:endParaRPr lang="en-US" sz="1900" dirty="0"/>
          </a:p>
        </p:txBody>
      </p:sp>
      <p:sp>
        <p:nvSpPr>
          <p:cNvPr id="17" name="Text 11"/>
          <p:cNvSpPr/>
          <p:nvPr/>
        </p:nvSpPr>
        <p:spPr>
          <a:xfrm>
            <a:off x="777240" y="397764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3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 DOSTAJESZ</a:t>
            </a:r>
            <a:endParaRPr lang="en-US" sz="1250" dirty="0"/>
          </a:p>
        </p:txBody>
      </p:sp>
      <p:pic>
        <p:nvPicPr>
          <p:cNvPr id="18" name="Image 4" descr="/home/claude/work/assets/ic_check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84" y="4416552"/>
            <a:ext cx="237744" cy="23774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143000" y="4361688"/>
            <a:ext cx="6766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Certyfikowany symulator Garmin Approach R50, ponad 43 000 pól</a:t>
            </a:r>
            <a:endParaRPr lang="en-US" sz="1400" dirty="0"/>
          </a:p>
        </p:txBody>
      </p:sp>
      <p:pic>
        <p:nvPicPr>
          <p:cNvPr id="20" name="Image 5" descr="/home/claude/work/assets/ic_check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84" y="4946904"/>
            <a:ext cx="237744" cy="237744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1143000" y="4892040"/>
            <a:ext cx="6766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Pełna obsługa technika przez całe wydarzenie</a:t>
            </a:r>
            <a:endParaRPr lang="en-US" sz="1400" dirty="0"/>
          </a:p>
        </p:txBody>
      </p:sp>
      <p:pic>
        <p:nvPicPr>
          <p:cNvPr id="22" name="Image 6" descr="/home/claude/work/assets/ic_check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384" y="5477256"/>
            <a:ext cx="237744" cy="237744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1143000" y="5422392"/>
            <a:ext cx="6766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Gry i konkursy dla każdego, od pierwszego uderzenia, bez względu na doświadczenie</a:t>
            </a:r>
            <a:endParaRPr lang="en-US" sz="1400" dirty="0"/>
          </a:p>
        </p:txBody>
      </p:sp>
      <p:pic>
        <p:nvPicPr>
          <p:cNvPr id="24" name="Image 7" descr="/home/claude/work/assets/ic_check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384" y="6007608"/>
            <a:ext cx="237744" cy="237744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1143000" y="5952744"/>
            <a:ext cx="6766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Branding pod Twoją markę lub okazję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21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6400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3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TECHNOLOGIA KLASY PREMIUM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749808" y="932688"/>
            <a:ext cx="10515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Sprzęt premium. Mobilna strefa.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768096" y="1691640"/>
            <a:ext cx="6400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1400" dirty="0">
                <a:solidFill>
                  <a:srgbClr val="D7DE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Sercem klubu jest Garmin Approach R50, jeden z najnowocześniejszych symulatorów golfowych na rynku. To sprzęt klasy, jakiej używają profesjonalne akademie golfa.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77240" y="2697480"/>
            <a:ext cx="3127248" cy="1298448"/>
          </a:xfrm>
          <a:prstGeom prst="rect">
            <a:avLst/>
          </a:prstGeom>
          <a:solidFill>
            <a:srgbClr val="021A37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33272" y="2862072"/>
            <a:ext cx="26700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43 000+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1051560" y="3538728"/>
            <a:ext cx="2624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>
                    <a:alpha val="92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pól z całego świata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4178808" y="2697480"/>
            <a:ext cx="3127248" cy="1298448"/>
          </a:xfrm>
          <a:prstGeom prst="rect">
            <a:avLst/>
          </a:prstGeom>
          <a:solidFill>
            <a:srgbClr val="174E2A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434840" y="2862072"/>
            <a:ext cx="26700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400" dirty="0"/>
          </a:p>
        </p:txBody>
      </p:sp>
      <p:sp>
        <p:nvSpPr>
          <p:cNvPr id="10" name="Text 8"/>
          <p:cNvSpPr/>
          <p:nvPr/>
        </p:nvSpPr>
        <p:spPr>
          <a:xfrm>
            <a:off x="4453128" y="3538728"/>
            <a:ext cx="2624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>
                    <a:alpha val="92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kamery śledzące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77240" y="4270248"/>
            <a:ext cx="3127248" cy="1298448"/>
          </a:xfrm>
          <a:prstGeom prst="rect">
            <a:avLst/>
          </a:prstGeom>
          <a:solidFill>
            <a:srgbClr val="B68C37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033272" y="4434840"/>
            <a:ext cx="26700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15+</a:t>
            </a:r>
            <a:endParaRPr lang="en-US" sz="3400" dirty="0"/>
          </a:p>
        </p:txBody>
      </p:sp>
      <p:sp>
        <p:nvSpPr>
          <p:cNvPr id="13" name="Text 11"/>
          <p:cNvSpPr/>
          <p:nvPr/>
        </p:nvSpPr>
        <p:spPr>
          <a:xfrm>
            <a:off x="1051560" y="5111496"/>
            <a:ext cx="2624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>
                    <a:alpha val="92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mierzonych parametrów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4178808" y="4270248"/>
            <a:ext cx="3127248" cy="1298448"/>
          </a:xfrm>
          <a:prstGeom prst="rect">
            <a:avLst/>
          </a:prstGeom>
          <a:solidFill>
            <a:srgbClr val="174E2A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4434840" y="4434840"/>
            <a:ext cx="26700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HD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4453128" y="5111496"/>
            <a:ext cx="2624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>
                    <a:alpha val="92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ekran dotykowy + HDMI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7726680" y="1783080"/>
            <a:ext cx="3703320" cy="3246120"/>
          </a:xfrm>
          <a:prstGeom prst="rect">
            <a:avLst/>
          </a:prstGeom>
          <a:solidFill>
            <a:srgbClr val="F5F1E8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pic>
        <p:nvPicPr>
          <p:cNvPr id="18" name="Image 0" descr="/home/claude/work/photos/s_ten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183880" y="1938528"/>
            <a:ext cx="2788920" cy="2468880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7772400" y="4498848"/>
            <a:ext cx="3611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Brandowana, samonośna strefa namiotowa</a:t>
            </a:r>
            <a:endParaRPr lang="en-US" sz="1450" dirty="0"/>
          </a:p>
        </p:txBody>
      </p:sp>
      <p:sp>
        <p:nvSpPr>
          <p:cNvPr id="20" name="Shape 17"/>
          <p:cNvSpPr/>
          <p:nvPr/>
        </p:nvSpPr>
        <p:spPr>
          <a:xfrm>
            <a:off x="777240" y="5532120"/>
            <a:ext cx="10652760" cy="841248"/>
          </a:xfrm>
          <a:prstGeom prst="rect">
            <a:avLst/>
          </a:prstGeom>
          <a:solidFill>
            <a:srgbClr val="0E3358"/>
          </a:solidFill>
          <a:ln w="12700">
            <a:solidFill>
              <a:srgbClr val="B68C37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051560" y="5532120"/>
            <a:ext cx="101041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Goście nie spotykają „atrakcji eventowej”. </a:t>
            </a:r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D7DE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Spotykają sprzęt, na którym trenują zawodnicy, a konstrukcja może w całości wystąpić w barwach i z logo Partnera.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21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work/photos/s_galeri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5806440"/>
            <a:ext cx="4572000" cy="1051560"/>
          </a:xfrm>
          <a:prstGeom prst="rect">
            <a:avLst/>
          </a:prstGeom>
          <a:solidFill>
            <a:srgbClr val="021A37">
              <a:alpha val="8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11480" y="594360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Przeżycia, nie atrakcje.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29768" y="6419088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50" b="1" spc="25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GOLF • NATURE • PASSION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21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work/photos/s_pb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21A37">
              <a:alpha val="8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12188952" cy="2606040"/>
          </a:xfrm>
          <a:prstGeom prst="rect">
            <a:avLst/>
          </a:prstGeom>
          <a:solidFill>
            <a:srgbClr val="021A37">
              <a:alpha val="96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0" y="5394960"/>
            <a:ext cx="12188952" cy="1463040"/>
          </a:xfrm>
          <a:prstGeom prst="rect">
            <a:avLst/>
          </a:prstGeom>
          <a:solidFill>
            <a:srgbClr val="021A37">
              <a:alpha val="82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777240" y="5669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3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ZAUFALI NAM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749808" y="859536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Stali Partnerzy</a:t>
            </a:r>
            <a:endParaRPr lang="en-US" sz="3400" dirty="0"/>
          </a:p>
        </p:txBody>
      </p:sp>
      <p:sp>
        <p:nvSpPr>
          <p:cNvPr id="8" name="Text 5"/>
          <p:cNvSpPr/>
          <p:nvPr/>
        </p:nvSpPr>
        <p:spPr>
          <a:xfrm>
            <a:off x="768096" y="1645920"/>
            <a:ext cx="8778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E2E8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Łączy nas ten sam, wymagający świat: pasja do jakości, natury i wyjątkowych przeżyć.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94360" y="2697480"/>
            <a:ext cx="205374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2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WYŚCIGI KONNE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640080" y="3054096"/>
            <a:ext cx="1962302" cy="1755648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pic>
        <p:nvPicPr>
          <p:cNvPr id="11" name="Image 1" descr="/home/claude/work/assets/lg_tor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953719" y="3364992"/>
            <a:ext cx="1335024" cy="113385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830982" y="2697480"/>
            <a:ext cx="205374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2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STAJNIA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2876702" y="3054096"/>
            <a:ext cx="1962302" cy="1755648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pic>
        <p:nvPicPr>
          <p:cNvPr id="14" name="Image 2" descr="/home/claude/work/assets/lg_stajnia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071470" y="3502152"/>
            <a:ext cx="1572768" cy="85953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067605" y="2697480"/>
            <a:ext cx="205374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2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JACHTY</a:t>
            </a:r>
            <a:endParaRPr lang="en-US" sz="1000" dirty="0"/>
          </a:p>
        </p:txBody>
      </p:sp>
      <p:sp>
        <p:nvSpPr>
          <p:cNvPr id="16" name="Shape 11"/>
          <p:cNvSpPr/>
          <p:nvPr/>
        </p:nvSpPr>
        <p:spPr>
          <a:xfrm>
            <a:off x="5113325" y="3054096"/>
            <a:ext cx="1962302" cy="1755648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pic>
        <p:nvPicPr>
          <p:cNvPr id="17" name="Image 3" descr="/home/claude/work/assets/lg_xyachts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5271516" y="3694176"/>
            <a:ext cx="1645920" cy="47548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04227" y="2697480"/>
            <a:ext cx="205374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2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LOTNICTWO</a:t>
            </a:r>
            <a:endParaRPr lang="en-US" sz="1000" dirty="0"/>
          </a:p>
        </p:txBody>
      </p:sp>
      <p:sp>
        <p:nvSpPr>
          <p:cNvPr id="19" name="Shape 13"/>
          <p:cNvSpPr/>
          <p:nvPr/>
        </p:nvSpPr>
        <p:spPr>
          <a:xfrm>
            <a:off x="7349947" y="3054096"/>
            <a:ext cx="1962302" cy="1755648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sp>
        <p:nvSpPr>
          <p:cNvPr id="20" name="Text 14"/>
          <p:cNvSpPr/>
          <p:nvPr/>
        </p:nvSpPr>
        <p:spPr>
          <a:xfrm>
            <a:off x="7441387" y="3054096"/>
            <a:ext cx="1779422" cy="1755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CIRRUS
</a:t>
            </a:r>
            <a:pPr algn="ctr" indent="0" marL="0">
              <a:lnSpc>
                <a:spcPct val="100000"/>
              </a:lnSpc>
              <a:buNone/>
            </a:pPr>
            <a:r>
              <a:rPr lang="en-US" sz="1450" b="1" spc="250" kern="0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AIRCRAFT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9540850" y="2697480"/>
            <a:ext cx="205374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2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TECHNOLOGIA</a:t>
            </a:r>
            <a:endParaRPr lang="en-US" sz="1000" dirty="0"/>
          </a:p>
        </p:txBody>
      </p:sp>
      <p:sp>
        <p:nvSpPr>
          <p:cNvPr id="22" name="Shape 16"/>
          <p:cNvSpPr/>
          <p:nvPr/>
        </p:nvSpPr>
        <p:spPr>
          <a:xfrm>
            <a:off x="9586570" y="3054096"/>
            <a:ext cx="1962302" cy="1755648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38100" dir="5400000">
              <a:srgbClr val="000000">
                <a:alpha val="22000"/>
              </a:srgbClr>
            </a:outerShdw>
          </a:effectLst>
        </p:spPr>
      </p:sp>
      <p:pic>
        <p:nvPicPr>
          <p:cNvPr id="23" name="Image 4" descr="/home/claude/work/assets/lg_benq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9945929" y="3557016"/>
            <a:ext cx="1243584" cy="74980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777240" y="6053328"/>
            <a:ext cx="10607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F5F1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Eagle Golf Club × Tor Służewiec — obecni przy najważniejszych wydarzeniach sezonu.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5029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spc="3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WYNAJEM MOBILNEJ STREFY GOLFOWEJ</a:t>
            </a:r>
            <a:endParaRPr lang="en-US" sz="1150" dirty="0"/>
          </a:p>
        </p:txBody>
      </p:sp>
      <p:sp>
        <p:nvSpPr>
          <p:cNvPr id="3" name="Text 1"/>
          <p:cNvSpPr/>
          <p:nvPr/>
        </p:nvSpPr>
        <p:spPr>
          <a:xfrm>
            <a:off x="749808" y="786384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21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Pakiety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822960" y="1371600"/>
            <a:ext cx="56692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Świadczenie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6537960" y="1371600"/>
            <a:ext cx="2331720" cy="804672"/>
          </a:xfrm>
          <a:prstGeom prst="rect">
            <a:avLst/>
          </a:prstGeom>
          <a:solidFill>
            <a:srgbClr val="021A37"/>
          </a:solidFill>
          <a:ln/>
          <a:effectLst>
            <a:outerShdw sx="100000" sy="100000" kx="0" ky="0" algn="bl" rotWithShape="0" blurRad="88900" dist="25400" dir="5400000">
              <a:srgbClr val="000000">
                <a:alpha val="14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6537960" y="1463040"/>
            <a:ext cx="2331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HALF DAY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6537960" y="1755648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4h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6537960" y="1938528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EFE7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 [XXX] zł netto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9098280" y="1371600"/>
            <a:ext cx="2331720" cy="804672"/>
          </a:xfrm>
          <a:prstGeom prst="rect">
            <a:avLst/>
          </a:prstGeom>
          <a:solidFill>
            <a:srgbClr val="174E2A"/>
          </a:solidFill>
          <a:ln/>
          <a:effectLst>
            <a:outerShdw sx="100000" sy="100000" kx="0" ky="0" algn="bl" rotWithShape="0" blurRad="88900" dist="25400" dir="5400000">
              <a:srgbClr val="000000">
                <a:alpha val="14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9098280" y="1463040"/>
            <a:ext cx="2331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FULL DAY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9098280" y="1755648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cały dzień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9098280" y="1938528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EFE7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 [XXX] zł netto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886968" y="2176272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Symulator Garmin Approach R50, 43 000+ pól</a:t>
            </a:r>
            <a:endParaRPr lang="en-US" sz="1250" dirty="0"/>
          </a:p>
        </p:txBody>
      </p:sp>
      <p:pic>
        <p:nvPicPr>
          <p:cNvPr id="14" name="Image 0" descr="/home/claude/work/assets/ic_chec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4948" y="2271370"/>
            <a:ext cx="237744" cy="237744"/>
          </a:xfrm>
          <a:prstGeom prst="rect">
            <a:avLst/>
          </a:prstGeom>
        </p:spPr>
      </p:pic>
      <p:pic>
        <p:nvPicPr>
          <p:cNvPr id="15" name="Image 1" descr="/home/claude/work/assets/ic_che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268" y="2271370"/>
            <a:ext cx="237744" cy="237744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777240" y="2604211"/>
            <a:ext cx="10652760" cy="427939"/>
          </a:xfrm>
          <a:prstGeom prst="rect">
            <a:avLst/>
          </a:prstGeom>
          <a:solidFill>
            <a:srgbClr val="EEE9DC"/>
          </a:solidFill>
          <a:ln/>
        </p:spPr>
      </p:sp>
      <p:sp>
        <p:nvSpPr>
          <p:cNvPr id="17" name="Text 13"/>
          <p:cNvSpPr/>
          <p:nvPr/>
        </p:nvSpPr>
        <p:spPr>
          <a:xfrm>
            <a:off x="886968" y="2604211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Pełna obsługa technika przez całe wydarzenie</a:t>
            </a:r>
            <a:endParaRPr lang="en-US" sz="1250" dirty="0"/>
          </a:p>
        </p:txBody>
      </p:sp>
      <p:pic>
        <p:nvPicPr>
          <p:cNvPr id="18" name="Image 2" descr="/home/claude/work/assets/ic_che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48" y="2699309"/>
            <a:ext cx="237744" cy="237744"/>
          </a:xfrm>
          <a:prstGeom prst="rect">
            <a:avLst/>
          </a:prstGeom>
        </p:spPr>
      </p:pic>
      <p:pic>
        <p:nvPicPr>
          <p:cNvPr id="19" name="Image 3" descr="/home/claude/work/assets/ic_chec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268" y="2699309"/>
            <a:ext cx="237744" cy="237744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886968" y="3032150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Brandowana, samonośna strefa namiotowa</a:t>
            </a:r>
            <a:endParaRPr lang="en-US" sz="1250" dirty="0"/>
          </a:p>
        </p:txBody>
      </p:sp>
      <p:pic>
        <p:nvPicPr>
          <p:cNvPr id="21" name="Image 4" descr="/home/claude/work/assets/ic_check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948" y="3127248"/>
            <a:ext cx="237744" cy="237744"/>
          </a:xfrm>
          <a:prstGeom prst="rect">
            <a:avLst/>
          </a:prstGeom>
        </p:spPr>
      </p:pic>
      <p:pic>
        <p:nvPicPr>
          <p:cNvPr id="22" name="Image 5" descr="/home/claude/work/assets/ic_check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268" y="3127248"/>
            <a:ext cx="237744" cy="237744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777240" y="3460090"/>
            <a:ext cx="10652760" cy="427939"/>
          </a:xfrm>
          <a:prstGeom prst="rect">
            <a:avLst/>
          </a:prstGeom>
          <a:solidFill>
            <a:srgbClr val="EEE9DC"/>
          </a:solidFill>
          <a:ln/>
        </p:spPr>
      </p:sp>
      <p:sp>
        <p:nvSpPr>
          <p:cNvPr id="24" name="Text 16"/>
          <p:cNvSpPr/>
          <p:nvPr/>
        </p:nvSpPr>
        <p:spPr>
          <a:xfrm>
            <a:off x="886968" y="3460090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Czas obecności</a:t>
            </a:r>
            <a:endParaRPr lang="en-US" sz="1250" dirty="0"/>
          </a:p>
        </p:txBody>
      </p:sp>
      <p:sp>
        <p:nvSpPr>
          <p:cNvPr id="25" name="Text 17"/>
          <p:cNvSpPr/>
          <p:nvPr/>
        </p:nvSpPr>
        <p:spPr>
          <a:xfrm>
            <a:off x="6537960" y="3460090"/>
            <a:ext cx="233172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21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4h</a:t>
            </a:r>
            <a:endParaRPr lang="en-US" sz="1150" dirty="0"/>
          </a:p>
        </p:txBody>
      </p:sp>
      <p:sp>
        <p:nvSpPr>
          <p:cNvPr id="26" name="Text 18"/>
          <p:cNvSpPr/>
          <p:nvPr/>
        </p:nvSpPr>
        <p:spPr>
          <a:xfrm>
            <a:off x="9098280" y="3460090"/>
            <a:ext cx="233172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21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cały dzień</a:t>
            </a:r>
            <a:endParaRPr lang="en-US" sz="1150" dirty="0"/>
          </a:p>
        </p:txBody>
      </p:sp>
      <p:sp>
        <p:nvSpPr>
          <p:cNvPr id="27" name="Text 19"/>
          <p:cNvSpPr/>
          <p:nvPr/>
        </p:nvSpPr>
        <p:spPr>
          <a:xfrm>
            <a:off x="886968" y="3888029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Gry i konkursy (od pierwszego uderzenia)</a:t>
            </a:r>
            <a:endParaRPr lang="en-US" sz="1250" dirty="0"/>
          </a:p>
        </p:txBody>
      </p:sp>
      <p:pic>
        <p:nvPicPr>
          <p:cNvPr id="28" name="Image 6" descr="/home/claude/work/assets/ic_check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4948" y="3983126"/>
            <a:ext cx="237744" cy="237744"/>
          </a:xfrm>
          <a:prstGeom prst="rect">
            <a:avLst/>
          </a:prstGeom>
        </p:spPr>
      </p:pic>
      <p:pic>
        <p:nvPicPr>
          <p:cNvPr id="29" name="Image 7" descr="/home/claude/work/assets/ic_check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5268" y="3983126"/>
            <a:ext cx="237744" cy="237744"/>
          </a:xfrm>
          <a:prstGeom prst="rect">
            <a:avLst/>
          </a:prstGeom>
        </p:spPr>
      </p:pic>
      <p:sp>
        <p:nvSpPr>
          <p:cNvPr id="30" name="Shape 20"/>
          <p:cNvSpPr/>
          <p:nvPr/>
        </p:nvSpPr>
        <p:spPr>
          <a:xfrm>
            <a:off x="777240" y="4315968"/>
            <a:ext cx="10652760" cy="427939"/>
          </a:xfrm>
          <a:prstGeom prst="rect">
            <a:avLst/>
          </a:prstGeom>
          <a:solidFill>
            <a:srgbClr val="EEE9DC"/>
          </a:solidFill>
          <a:ln/>
        </p:spPr>
      </p:sp>
      <p:sp>
        <p:nvSpPr>
          <p:cNvPr id="31" name="Text 21"/>
          <p:cNvSpPr/>
          <p:nvPr/>
        </p:nvSpPr>
        <p:spPr>
          <a:xfrm>
            <a:off x="886968" y="4315968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Branding pod markę lub okazję Klienta</a:t>
            </a:r>
            <a:endParaRPr lang="en-US" sz="1250" dirty="0"/>
          </a:p>
        </p:txBody>
      </p:sp>
      <p:pic>
        <p:nvPicPr>
          <p:cNvPr id="32" name="Image 8" descr="/home/claude/work/assets/ic_check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948" y="4411066"/>
            <a:ext cx="237744" cy="237744"/>
          </a:xfrm>
          <a:prstGeom prst="rect">
            <a:avLst/>
          </a:prstGeom>
        </p:spPr>
      </p:pic>
      <p:pic>
        <p:nvPicPr>
          <p:cNvPr id="33" name="Image 9" descr="/home/claude/work/assets/ic_check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5268" y="4411066"/>
            <a:ext cx="237744" cy="237744"/>
          </a:xfrm>
          <a:prstGeom prst="rect">
            <a:avLst/>
          </a:prstGeom>
        </p:spPr>
      </p:pic>
      <p:sp>
        <p:nvSpPr>
          <p:cNvPr id="34" name="Text 22"/>
          <p:cNvSpPr/>
          <p:nvPr/>
        </p:nvSpPr>
        <p:spPr>
          <a:xfrm>
            <a:off x="886968" y="4743907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Dojazd w promieniu 50 km od centrum Warszawy</a:t>
            </a:r>
            <a:endParaRPr lang="en-US" sz="1250" dirty="0"/>
          </a:p>
        </p:txBody>
      </p:sp>
      <p:pic>
        <p:nvPicPr>
          <p:cNvPr id="35" name="Image 10" descr="/home/claude/work/assets/ic_check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4948" y="4839005"/>
            <a:ext cx="237744" cy="237744"/>
          </a:xfrm>
          <a:prstGeom prst="rect">
            <a:avLst/>
          </a:prstGeom>
        </p:spPr>
      </p:pic>
      <p:pic>
        <p:nvPicPr>
          <p:cNvPr id="36" name="Image 11" descr="/home/claude/work/assets/ic_check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5268" y="4839005"/>
            <a:ext cx="237744" cy="237744"/>
          </a:xfrm>
          <a:prstGeom prst="rect">
            <a:avLst/>
          </a:prstGeom>
        </p:spPr>
      </p:pic>
      <p:sp>
        <p:nvSpPr>
          <p:cNvPr id="37" name="Shape 23"/>
          <p:cNvSpPr/>
          <p:nvPr/>
        </p:nvSpPr>
        <p:spPr>
          <a:xfrm>
            <a:off x="777240" y="5171846"/>
            <a:ext cx="10652760" cy="427939"/>
          </a:xfrm>
          <a:prstGeom prst="rect">
            <a:avLst/>
          </a:prstGeom>
          <a:solidFill>
            <a:srgbClr val="EEE9DC"/>
          </a:solidFill>
          <a:ln/>
        </p:spPr>
      </p:sp>
      <p:sp>
        <p:nvSpPr>
          <p:cNvPr id="38" name="Text 24"/>
          <p:cNvSpPr/>
          <p:nvPr/>
        </p:nvSpPr>
        <p:spPr>
          <a:xfrm>
            <a:off x="886968" y="5171846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Dojazd powyżej 50 km oraz nocleg</a:t>
            </a:r>
            <a:endParaRPr lang="en-US" sz="1250" dirty="0"/>
          </a:p>
        </p:txBody>
      </p:sp>
      <p:sp>
        <p:nvSpPr>
          <p:cNvPr id="39" name="Text 25"/>
          <p:cNvSpPr/>
          <p:nvPr/>
        </p:nvSpPr>
        <p:spPr>
          <a:xfrm>
            <a:off x="6537960" y="5171846"/>
            <a:ext cx="233172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21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dodatek</a:t>
            </a:r>
            <a:endParaRPr lang="en-US" sz="1150" dirty="0"/>
          </a:p>
        </p:txBody>
      </p:sp>
      <p:sp>
        <p:nvSpPr>
          <p:cNvPr id="40" name="Text 26"/>
          <p:cNvSpPr/>
          <p:nvPr/>
        </p:nvSpPr>
        <p:spPr>
          <a:xfrm>
            <a:off x="9098280" y="5171846"/>
            <a:ext cx="233172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21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dodatek</a:t>
            </a:r>
            <a:endParaRPr lang="en-US" sz="1150" dirty="0"/>
          </a:p>
        </p:txBody>
      </p:sp>
      <p:sp>
        <p:nvSpPr>
          <p:cNvPr id="41" name="Text 27"/>
          <p:cNvSpPr/>
          <p:nvPr/>
        </p:nvSpPr>
        <p:spPr>
          <a:xfrm>
            <a:off x="886968" y="5599786"/>
            <a:ext cx="557784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Profesjonalny trener golfa w strefie</a:t>
            </a:r>
            <a:endParaRPr lang="en-US" sz="1250" dirty="0"/>
          </a:p>
        </p:txBody>
      </p:sp>
      <p:sp>
        <p:nvSpPr>
          <p:cNvPr id="42" name="Text 28"/>
          <p:cNvSpPr/>
          <p:nvPr/>
        </p:nvSpPr>
        <p:spPr>
          <a:xfrm>
            <a:off x="6537960" y="5599786"/>
            <a:ext cx="233172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21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dodatek</a:t>
            </a:r>
            <a:endParaRPr lang="en-US" sz="1150" dirty="0"/>
          </a:p>
        </p:txBody>
      </p:sp>
      <p:sp>
        <p:nvSpPr>
          <p:cNvPr id="43" name="Text 29"/>
          <p:cNvSpPr/>
          <p:nvPr/>
        </p:nvSpPr>
        <p:spPr>
          <a:xfrm>
            <a:off x="9098280" y="5599786"/>
            <a:ext cx="2331720" cy="4279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21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dodatek</a:t>
            </a:r>
            <a:endParaRPr lang="en-US" sz="1150" dirty="0"/>
          </a:p>
        </p:txBody>
      </p:sp>
      <p:sp>
        <p:nvSpPr>
          <p:cNvPr id="44" name="Shape 30"/>
          <p:cNvSpPr/>
          <p:nvPr/>
        </p:nvSpPr>
        <p:spPr>
          <a:xfrm>
            <a:off x="777240" y="6174029"/>
            <a:ext cx="10652760" cy="566928"/>
          </a:xfrm>
          <a:prstGeom prst="rect">
            <a:avLst/>
          </a:prstGeom>
          <a:solidFill>
            <a:srgbClr val="F5F1E8"/>
          </a:solidFill>
          <a:ln w="12700">
            <a:solidFill>
              <a:srgbClr val="B68C37"/>
            </a:solidFill>
            <a:prstDash val="solid"/>
          </a:ln>
        </p:spPr>
      </p:sp>
      <p:sp>
        <p:nvSpPr>
          <p:cNvPr id="45" name="Text 31"/>
          <p:cNvSpPr/>
          <p:nvPr/>
        </p:nvSpPr>
        <p:spPr>
          <a:xfrm>
            <a:off x="1051560" y="6174029"/>
            <a:ext cx="5852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200" b="1" spc="1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WYCENA INDYWIDUALNA  </a:t>
            </a:r>
            <a:pPr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A21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realizacje wielodniowe, sponsoring, pełny branding, dojazd powyżej 50 km i nocleg.</a:t>
            </a:r>
            <a:endParaRPr lang="en-US" sz="1200" dirty="0"/>
          </a:p>
        </p:txBody>
      </p:sp>
      <p:sp>
        <p:nvSpPr>
          <p:cNvPr id="46" name="Text 32"/>
          <p:cNvSpPr/>
          <p:nvPr/>
        </p:nvSpPr>
        <p:spPr>
          <a:xfrm>
            <a:off x="6537960" y="6174029"/>
            <a:ext cx="4617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Ustalmy szczegóły:  </a:t>
            </a:r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21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office@eaglegolfclub.pl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21A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work/photos/s_kontak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21A37">
              <a:alpha val="45000"/>
            </a:srgbClr>
          </a:solidFill>
          <a:ln/>
        </p:spPr>
      </p:sp>
      <p:pic>
        <p:nvPicPr>
          <p:cNvPr id="4" name="Image 1" descr="/home/claude/work/assets/logo_dark_tran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436" y="777240"/>
            <a:ext cx="2926080" cy="19476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14400" y="2926080"/>
            <a:ext cx="10360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i="1" dirty="0">
                <a:solidFill>
                  <a:srgbClr val="E7ECF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nie Ty przychodzisz do klubu.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914400" y="3310128"/>
            <a:ext cx="103601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B68C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klub przyjeżdża do Ciebie.</a:t>
            </a:r>
            <a:endParaRPr lang="en-US" sz="3000" dirty="0"/>
          </a:p>
        </p:txBody>
      </p:sp>
      <p:pic>
        <p:nvPicPr>
          <p:cNvPr id="7" name="Image 2" descr="/home/claude/work/assets/ic_mail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16" y="4370832"/>
            <a:ext cx="274320" cy="2743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156716" y="4334256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office@eaglegolfclub.pl</a:t>
            </a:r>
            <a:endParaRPr lang="en-US" sz="1400" dirty="0"/>
          </a:p>
        </p:txBody>
      </p:sp>
      <p:pic>
        <p:nvPicPr>
          <p:cNvPr id="9" name="Image 3" descr="/home/claude/work/assets/ic_globe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56" y="4370832"/>
            <a:ext cx="274320" cy="2743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448556" y="4334256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www.eaglegolfclub.pl</a:t>
            </a:r>
            <a:endParaRPr lang="en-US" sz="1400" dirty="0"/>
          </a:p>
        </p:txBody>
      </p:sp>
      <p:pic>
        <p:nvPicPr>
          <p:cNvPr id="11" name="Image 4" descr="/home/claude/work/assets/ic_i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996" y="4370832"/>
            <a:ext cx="274320" cy="27432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740396" y="4334256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@eaglegolfclubwarsaw</a:t>
            </a:r>
            <a:endParaRPr lang="en-US" sz="1400" dirty="0"/>
          </a:p>
        </p:txBody>
      </p:sp>
      <p:sp>
        <p:nvSpPr>
          <p:cNvPr id="13" name="Text 6"/>
          <p:cNvSpPr/>
          <p:nvPr/>
        </p:nvSpPr>
        <p:spPr>
          <a:xfrm>
            <a:off x="914400" y="5349240"/>
            <a:ext cx="10360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i="1" dirty="0">
                <a:solidFill>
                  <a:srgbClr val="E7ECF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Golf. Nature. Passion.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914400" y="5852160"/>
            <a:ext cx="103601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500" kern="0" dirty="0">
                <a:solidFill>
                  <a:srgbClr val="B68C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PLACE TO BELONG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Golf Club Warsaw — Prezentacja</dc:title>
  <dc:subject>PptxGenJS Presentation</dc:subject>
  <dc:creator>Eagle Golf Club Warsaw</dc:creator>
  <cp:lastModifiedBy>Eagle Golf Club Warsaw</cp:lastModifiedBy>
  <cp:revision>1</cp:revision>
  <dcterms:created xsi:type="dcterms:W3CDTF">2026-06-23T23:29:54Z</dcterms:created>
  <dcterms:modified xsi:type="dcterms:W3CDTF">2026-06-23T23:29:54Z</dcterms:modified>
</cp:coreProperties>
</file>