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4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5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6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7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8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notesSlides/notesSlide9.xml" ContentType="application/vnd.openxmlformats-officedocument.presentationml.notesSl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notesSlides/notesSlide10.xml" ContentType="application/vnd.openxmlformats-officedocument.presentationml.notesSl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351" r:id="rId2"/>
    <p:sldId id="355" r:id="rId3"/>
    <p:sldId id="366" r:id="rId4"/>
    <p:sldId id="367" r:id="rId5"/>
    <p:sldId id="370" r:id="rId6"/>
    <p:sldId id="377" r:id="rId7"/>
    <p:sldId id="379" r:id="rId8"/>
    <p:sldId id="371" r:id="rId9"/>
    <p:sldId id="380" r:id="rId10"/>
    <p:sldId id="381" r:id="rId11"/>
    <p:sldId id="369" r:id="rId12"/>
    <p:sldId id="364" r:id="rId13"/>
  </p:sldIdLst>
  <p:sldSz cx="12192000" cy="6858000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713" userDrawn="1">
          <p15:clr>
            <a:srgbClr val="A4A3A4"/>
          </p15:clr>
        </p15:guide>
        <p15:guide id="2" pos="16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yliwoniuk Marlena" initials="SM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18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 snapToObjects="1">
      <p:cViewPr varScale="1">
        <p:scale>
          <a:sx n="116" d="100"/>
          <a:sy n="116" d="100"/>
        </p:scale>
        <p:origin x="354" y="108"/>
      </p:cViewPr>
      <p:guideLst>
        <p:guide orient="horz" pos="3713"/>
        <p:guide pos="16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86BE7F-13E9-4BD8-B17F-E9BF12D1C0FA}" type="doc">
      <dgm:prSet loTypeId="urn:microsoft.com/office/officeart/2005/8/layout/chevron1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pl-PL"/>
        </a:p>
      </dgm:t>
    </dgm:pt>
    <dgm:pt modelId="{587497FC-58A5-4120-BEB6-147371D1C976}">
      <dgm:prSet phldrT="[Tekst]" custT="1"/>
      <dgm:spPr>
        <a:solidFill>
          <a:srgbClr val="E31837"/>
        </a:solidFill>
      </dgm:spPr>
      <dgm:t>
        <a:bodyPr/>
        <a:lstStyle/>
        <a:p>
          <a:r>
            <a:rPr lang="pl-PL" sz="1300" b="1" dirty="0" smtClean="0">
              <a:solidFill>
                <a:schemeClr val="bg1"/>
              </a:solidFill>
              <a:effectLst/>
            </a:rPr>
            <a:t>Agenda</a:t>
          </a:r>
          <a:endParaRPr lang="pl-PL" sz="1300" b="1" dirty="0">
            <a:solidFill>
              <a:schemeClr val="bg1"/>
            </a:solidFill>
            <a:effectLst/>
          </a:endParaRPr>
        </a:p>
      </dgm:t>
    </dgm:pt>
    <dgm:pt modelId="{6B07A7DA-B811-4EFF-8A2C-ED760B5B1B89}" type="parTrans" cxnId="{FF940E37-E910-4178-8E58-07FC68E0008F}">
      <dgm:prSet/>
      <dgm:spPr/>
      <dgm:t>
        <a:bodyPr/>
        <a:lstStyle/>
        <a:p>
          <a:endParaRPr lang="pl-PL"/>
        </a:p>
      </dgm:t>
    </dgm:pt>
    <dgm:pt modelId="{D02DF7BB-04F5-43D3-828C-95A025A74819}" type="sibTrans" cxnId="{FF940E37-E910-4178-8E58-07FC68E0008F}">
      <dgm:prSet/>
      <dgm:spPr/>
      <dgm:t>
        <a:bodyPr/>
        <a:lstStyle/>
        <a:p>
          <a:endParaRPr lang="pl-PL"/>
        </a:p>
      </dgm:t>
    </dgm:pt>
    <dgm:pt modelId="{5537BBFE-0323-47B2-93D7-1958516C14C4}">
      <dgm:prSet phldrT="[Tekst]"/>
      <dgm:spPr/>
      <dgm:t>
        <a:bodyPr/>
        <a:lstStyle/>
        <a:p>
          <a:r>
            <a:rPr lang="pl-PL" dirty="0" smtClean="0"/>
            <a:t>Główne założenia ulgi</a:t>
          </a:r>
          <a:endParaRPr lang="pl-PL" dirty="0"/>
        </a:p>
      </dgm:t>
    </dgm:pt>
    <dgm:pt modelId="{6C720D61-1D22-4D3E-BC14-8857EC0D3100}" type="parTrans" cxnId="{A81B0C3D-4E66-43B2-9529-80CF04CB51C6}">
      <dgm:prSet/>
      <dgm:spPr/>
      <dgm:t>
        <a:bodyPr/>
        <a:lstStyle/>
        <a:p>
          <a:endParaRPr lang="pl-PL"/>
        </a:p>
      </dgm:t>
    </dgm:pt>
    <dgm:pt modelId="{569407E6-B593-4F59-AF16-4E8CC83B75B5}" type="sibTrans" cxnId="{A81B0C3D-4E66-43B2-9529-80CF04CB51C6}">
      <dgm:prSet/>
      <dgm:spPr/>
      <dgm:t>
        <a:bodyPr/>
        <a:lstStyle/>
        <a:p>
          <a:endParaRPr lang="pl-PL"/>
        </a:p>
      </dgm:t>
    </dgm:pt>
    <dgm:pt modelId="{1B19EF5B-4617-4C05-AA20-3B0361BCD8F7}">
      <dgm:prSet phldrT="[Tekst]"/>
      <dgm:spPr/>
      <dgm:t>
        <a:bodyPr/>
        <a:lstStyle/>
        <a:p>
          <a:r>
            <a:rPr lang="pl-PL" dirty="0" smtClean="0"/>
            <a:t>Definicja robota przemysłowego</a:t>
          </a:r>
          <a:endParaRPr lang="pl-PL" dirty="0"/>
        </a:p>
      </dgm:t>
    </dgm:pt>
    <dgm:pt modelId="{4B7EABA1-6298-4F79-9684-56B48EF8DA48}" type="parTrans" cxnId="{69CD2046-13EE-4642-84A7-53844DEC4E88}">
      <dgm:prSet/>
      <dgm:spPr/>
      <dgm:t>
        <a:bodyPr/>
        <a:lstStyle/>
        <a:p>
          <a:endParaRPr lang="pl-PL"/>
        </a:p>
      </dgm:t>
    </dgm:pt>
    <dgm:pt modelId="{7AD827E8-9CD6-4C71-9FC5-619C1991CD1B}" type="sibTrans" cxnId="{69CD2046-13EE-4642-84A7-53844DEC4E88}">
      <dgm:prSet/>
      <dgm:spPr/>
      <dgm:t>
        <a:bodyPr/>
        <a:lstStyle/>
        <a:p>
          <a:endParaRPr lang="pl-PL"/>
        </a:p>
      </dgm:t>
    </dgm:pt>
    <dgm:pt modelId="{D5527269-DEEF-4FA5-B178-936191913B8B}">
      <dgm:prSet phldrT="[Tekst]"/>
      <dgm:spPr/>
      <dgm:t>
        <a:bodyPr/>
        <a:lstStyle/>
        <a:p>
          <a:r>
            <a:rPr lang="pl-PL" dirty="0" smtClean="0"/>
            <a:t>Koszty robotyzacji</a:t>
          </a:r>
          <a:endParaRPr lang="pl-PL" dirty="0"/>
        </a:p>
      </dgm:t>
    </dgm:pt>
    <dgm:pt modelId="{2A48623D-98C4-47A6-BCE3-0AF0DFA15C00}" type="parTrans" cxnId="{B38ECD8A-1D64-4221-9D5C-1457EB37287C}">
      <dgm:prSet/>
      <dgm:spPr/>
      <dgm:t>
        <a:bodyPr/>
        <a:lstStyle/>
        <a:p>
          <a:endParaRPr lang="pl-PL"/>
        </a:p>
      </dgm:t>
    </dgm:pt>
    <dgm:pt modelId="{D1077399-2528-4869-A608-DC8B79C85F30}" type="sibTrans" cxnId="{B38ECD8A-1D64-4221-9D5C-1457EB37287C}">
      <dgm:prSet/>
      <dgm:spPr/>
      <dgm:t>
        <a:bodyPr/>
        <a:lstStyle/>
        <a:p>
          <a:endParaRPr lang="pl-PL"/>
        </a:p>
      </dgm:t>
    </dgm:pt>
    <dgm:pt modelId="{5FD0CB45-3EB5-46CB-AB8D-8DBA4F68DDCD}">
      <dgm:prSet phldrT="[Tekst]"/>
      <dgm:spPr/>
      <dgm:t>
        <a:bodyPr/>
        <a:lstStyle/>
        <a:p>
          <a:r>
            <a:rPr lang="pl-PL" dirty="0" smtClean="0"/>
            <a:t>Sesja pytań</a:t>
          </a:r>
          <a:br>
            <a:rPr lang="pl-PL" dirty="0" smtClean="0"/>
          </a:br>
          <a:r>
            <a:rPr lang="pl-PL" dirty="0" smtClean="0"/>
            <a:t>i odpowiedzi</a:t>
          </a:r>
          <a:endParaRPr lang="pl-PL" dirty="0"/>
        </a:p>
      </dgm:t>
    </dgm:pt>
    <dgm:pt modelId="{186771E1-5669-4336-91E7-9011F9B7FC5C}" type="parTrans" cxnId="{116E259D-80A9-4C61-8F80-41707DB83622}">
      <dgm:prSet/>
      <dgm:spPr/>
      <dgm:t>
        <a:bodyPr/>
        <a:lstStyle/>
        <a:p>
          <a:endParaRPr lang="pl-PL"/>
        </a:p>
      </dgm:t>
    </dgm:pt>
    <dgm:pt modelId="{0C13C328-403B-426E-A62F-BE4DD3451BA3}" type="sibTrans" cxnId="{116E259D-80A9-4C61-8F80-41707DB83622}">
      <dgm:prSet/>
      <dgm:spPr/>
      <dgm:t>
        <a:bodyPr/>
        <a:lstStyle/>
        <a:p>
          <a:endParaRPr lang="pl-PL"/>
        </a:p>
      </dgm:t>
    </dgm:pt>
    <dgm:pt modelId="{7FD484EF-EF6B-4988-8B3C-A521DC69D477}" type="pres">
      <dgm:prSet presAssocID="{BE86BE7F-13E9-4BD8-B17F-E9BF12D1C0F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FEBA2DA-3A7B-45FF-9DDB-67D4BA6572F3}" type="pres">
      <dgm:prSet presAssocID="{587497FC-58A5-4120-BEB6-147371D1C976}" presName="parTxOnly" presStyleLbl="node1" presStyleIdx="0" presStyleCnt="5" custLinFactNeighborX="-35533" custLinFactNeighborY="-218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3EAFEBC-D1E6-4C3B-8BF3-45CC815EB445}" type="pres">
      <dgm:prSet presAssocID="{D02DF7BB-04F5-43D3-828C-95A025A74819}" presName="parTxOnlySpace" presStyleCnt="0"/>
      <dgm:spPr/>
    </dgm:pt>
    <dgm:pt modelId="{4A17F3FF-A1F8-4462-9132-FCE09C4935B8}" type="pres">
      <dgm:prSet presAssocID="{5537BBFE-0323-47B2-93D7-1958516C14C4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7CB0297-1ACF-44F3-BB35-A268364D5CAA}" type="pres">
      <dgm:prSet presAssocID="{569407E6-B593-4F59-AF16-4E8CC83B75B5}" presName="parTxOnlySpace" presStyleCnt="0"/>
      <dgm:spPr/>
    </dgm:pt>
    <dgm:pt modelId="{598E880B-653C-4B88-AD95-C70C50D198DE}" type="pres">
      <dgm:prSet presAssocID="{1B19EF5B-4617-4C05-AA20-3B0361BCD8F7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89E46E2-EFA4-4916-AB23-B3E95094CA82}" type="pres">
      <dgm:prSet presAssocID="{7AD827E8-9CD6-4C71-9FC5-619C1991CD1B}" presName="parTxOnlySpace" presStyleCnt="0"/>
      <dgm:spPr/>
    </dgm:pt>
    <dgm:pt modelId="{A44B8ACD-AA16-4189-88A5-737173559BD7}" type="pres">
      <dgm:prSet presAssocID="{D5527269-DEEF-4FA5-B178-936191913B8B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8DF9BE4-492A-4664-A475-CBEE8AFE75C2}" type="pres">
      <dgm:prSet presAssocID="{D1077399-2528-4869-A608-DC8B79C85F30}" presName="parTxOnlySpace" presStyleCnt="0"/>
      <dgm:spPr/>
    </dgm:pt>
    <dgm:pt modelId="{038FCC97-9AB8-449C-8443-E1BB093B2106}" type="pres">
      <dgm:prSet presAssocID="{5FD0CB45-3EB5-46CB-AB8D-8DBA4F68DDCD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16E259D-80A9-4C61-8F80-41707DB83622}" srcId="{BE86BE7F-13E9-4BD8-B17F-E9BF12D1C0FA}" destId="{5FD0CB45-3EB5-46CB-AB8D-8DBA4F68DDCD}" srcOrd="4" destOrd="0" parTransId="{186771E1-5669-4336-91E7-9011F9B7FC5C}" sibTransId="{0C13C328-403B-426E-A62F-BE4DD3451BA3}"/>
    <dgm:cxn modelId="{B8DE22B6-69D3-4CDF-957B-0369BFE17D00}" type="presOf" srcId="{587497FC-58A5-4120-BEB6-147371D1C976}" destId="{3FEBA2DA-3A7B-45FF-9DDB-67D4BA6572F3}" srcOrd="0" destOrd="0" presId="urn:microsoft.com/office/officeart/2005/8/layout/chevron1"/>
    <dgm:cxn modelId="{A81B0C3D-4E66-43B2-9529-80CF04CB51C6}" srcId="{BE86BE7F-13E9-4BD8-B17F-E9BF12D1C0FA}" destId="{5537BBFE-0323-47B2-93D7-1958516C14C4}" srcOrd="1" destOrd="0" parTransId="{6C720D61-1D22-4D3E-BC14-8857EC0D3100}" sibTransId="{569407E6-B593-4F59-AF16-4E8CC83B75B5}"/>
    <dgm:cxn modelId="{8D46F567-BD11-460D-92B6-EFF42D67E469}" type="presOf" srcId="{1B19EF5B-4617-4C05-AA20-3B0361BCD8F7}" destId="{598E880B-653C-4B88-AD95-C70C50D198DE}" srcOrd="0" destOrd="0" presId="urn:microsoft.com/office/officeart/2005/8/layout/chevron1"/>
    <dgm:cxn modelId="{8747ED82-C653-4571-AED9-6B769105653C}" type="presOf" srcId="{BE86BE7F-13E9-4BD8-B17F-E9BF12D1C0FA}" destId="{7FD484EF-EF6B-4988-8B3C-A521DC69D477}" srcOrd="0" destOrd="0" presId="urn:microsoft.com/office/officeart/2005/8/layout/chevron1"/>
    <dgm:cxn modelId="{B38ECD8A-1D64-4221-9D5C-1457EB37287C}" srcId="{BE86BE7F-13E9-4BD8-B17F-E9BF12D1C0FA}" destId="{D5527269-DEEF-4FA5-B178-936191913B8B}" srcOrd="3" destOrd="0" parTransId="{2A48623D-98C4-47A6-BCE3-0AF0DFA15C00}" sibTransId="{D1077399-2528-4869-A608-DC8B79C85F30}"/>
    <dgm:cxn modelId="{308F6AB3-7515-4E9C-BF7D-161AB749EF54}" type="presOf" srcId="{D5527269-DEEF-4FA5-B178-936191913B8B}" destId="{A44B8ACD-AA16-4189-88A5-737173559BD7}" srcOrd="0" destOrd="0" presId="urn:microsoft.com/office/officeart/2005/8/layout/chevron1"/>
    <dgm:cxn modelId="{69CD2046-13EE-4642-84A7-53844DEC4E88}" srcId="{BE86BE7F-13E9-4BD8-B17F-E9BF12D1C0FA}" destId="{1B19EF5B-4617-4C05-AA20-3B0361BCD8F7}" srcOrd="2" destOrd="0" parTransId="{4B7EABA1-6298-4F79-9684-56B48EF8DA48}" sibTransId="{7AD827E8-9CD6-4C71-9FC5-619C1991CD1B}"/>
    <dgm:cxn modelId="{7987BF47-9FAB-4803-B2D2-596D21664829}" type="presOf" srcId="{5FD0CB45-3EB5-46CB-AB8D-8DBA4F68DDCD}" destId="{038FCC97-9AB8-449C-8443-E1BB093B2106}" srcOrd="0" destOrd="0" presId="urn:microsoft.com/office/officeart/2005/8/layout/chevron1"/>
    <dgm:cxn modelId="{9786439B-2A8E-44B3-9FF2-676328FBDCC8}" type="presOf" srcId="{5537BBFE-0323-47B2-93D7-1958516C14C4}" destId="{4A17F3FF-A1F8-4462-9132-FCE09C4935B8}" srcOrd="0" destOrd="0" presId="urn:microsoft.com/office/officeart/2005/8/layout/chevron1"/>
    <dgm:cxn modelId="{FF940E37-E910-4178-8E58-07FC68E0008F}" srcId="{BE86BE7F-13E9-4BD8-B17F-E9BF12D1C0FA}" destId="{587497FC-58A5-4120-BEB6-147371D1C976}" srcOrd="0" destOrd="0" parTransId="{6B07A7DA-B811-4EFF-8A2C-ED760B5B1B89}" sibTransId="{D02DF7BB-04F5-43D3-828C-95A025A74819}"/>
    <dgm:cxn modelId="{9654E796-A302-4511-9262-7B4E1CEC084B}" type="presParOf" srcId="{7FD484EF-EF6B-4988-8B3C-A521DC69D477}" destId="{3FEBA2DA-3A7B-45FF-9DDB-67D4BA6572F3}" srcOrd="0" destOrd="0" presId="urn:microsoft.com/office/officeart/2005/8/layout/chevron1"/>
    <dgm:cxn modelId="{7ACE66D2-595B-4861-989E-847C7330A027}" type="presParOf" srcId="{7FD484EF-EF6B-4988-8B3C-A521DC69D477}" destId="{A3EAFEBC-D1E6-4C3B-8BF3-45CC815EB445}" srcOrd="1" destOrd="0" presId="urn:microsoft.com/office/officeart/2005/8/layout/chevron1"/>
    <dgm:cxn modelId="{EC75C310-10C0-457C-874B-BA6881BF7650}" type="presParOf" srcId="{7FD484EF-EF6B-4988-8B3C-A521DC69D477}" destId="{4A17F3FF-A1F8-4462-9132-FCE09C4935B8}" srcOrd="2" destOrd="0" presId="urn:microsoft.com/office/officeart/2005/8/layout/chevron1"/>
    <dgm:cxn modelId="{2235F7BD-2EE0-4B0B-AF15-C524B4CC961E}" type="presParOf" srcId="{7FD484EF-EF6B-4988-8B3C-A521DC69D477}" destId="{F7CB0297-1ACF-44F3-BB35-A268364D5CAA}" srcOrd="3" destOrd="0" presId="urn:microsoft.com/office/officeart/2005/8/layout/chevron1"/>
    <dgm:cxn modelId="{B55839CD-428A-4B1F-86F8-FFBAD0B74D00}" type="presParOf" srcId="{7FD484EF-EF6B-4988-8B3C-A521DC69D477}" destId="{598E880B-653C-4B88-AD95-C70C50D198DE}" srcOrd="4" destOrd="0" presId="urn:microsoft.com/office/officeart/2005/8/layout/chevron1"/>
    <dgm:cxn modelId="{6A8327B8-F598-4134-8304-F695BF10D6E8}" type="presParOf" srcId="{7FD484EF-EF6B-4988-8B3C-A521DC69D477}" destId="{489E46E2-EFA4-4916-AB23-B3E95094CA82}" srcOrd="5" destOrd="0" presId="urn:microsoft.com/office/officeart/2005/8/layout/chevron1"/>
    <dgm:cxn modelId="{7F7B2320-B152-4BD1-9433-DD06A2055695}" type="presParOf" srcId="{7FD484EF-EF6B-4988-8B3C-A521DC69D477}" destId="{A44B8ACD-AA16-4189-88A5-737173559BD7}" srcOrd="6" destOrd="0" presId="urn:microsoft.com/office/officeart/2005/8/layout/chevron1"/>
    <dgm:cxn modelId="{E2D8D658-36B2-4CBC-988B-3F2C1832149F}" type="presParOf" srcId="{7FD484EF-EF6B-4988-8B3C-A521DC69D477}" destId="{68DF9BE4-492A-4664-A475-CBEE8AFE75C2}" srcOrd="7" destOrd="0" presId="urn:microsoft.com/office/officeart/2005/8/layout/chevron1"/>
    <dgm:cxn modelId="{F8F31C4B-3FFB-46EE-8AC3-70A4CFD5CB73}" type="presParOf" srcId="{7FD484EF-EF6B-4988-8B3C-A521DC69D477}" destId="{038FCC97-9AB8-449C-8443-E1BB093B2106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E86BE7F-13E9-4BD8-B17F-E9BF12D1C0FA}" type="doc">
      <dgm:prSet loTypeId="urn:microsoft.com/office/officeart/2005/8/layout/chevron1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pl-PL"/>
        </a:p>
      </dgm:t>
    </dgm:pt>
    <dgm:pt modelId="{587497FC-58A5-4120-BEB6-147371D1C976}">
      <dgm:prSet phldrT="[Tekst]"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pl-PL" sz="1300" b="1" dirty="0" smtClean="0">
              <a:solidFill>
                <a:schemeClr val="bg1"/>
              </a:solidFill>
              <a:effectLst/>
            </a:rPr>
            <a:t>Agenda</a:t>
          </a:r>
          <a:endParaRPr lang="pl-PL" sz="1300" b="1" dirty="0">
            <a:solidFill>
              <a:schemeClr val="bg1"/>
            </a:solidFill>
            <a:effectLst/>
          </a:endParaRPr>
        </a:p>
      </dgm:t>
    </dgm:pt>
    <dgm:pt modelId="{6B07A7DA-B811-4EFF-8A2C-ED760B5B1B89}" type="parTrans" cxnId="{FF940E37-E910-4178-8E58-07FC68E0008F}">
      <dgm:prSet/>
      <dgm:spPr/>
      <dgm:t>
        <a:bodyPr/>
        <a:lstStyle/>
        <a:p>
          <a:endParaRPr lang="pl-PL"/>
        </a:p>
      </dgm:t>
    </dgm:pt>
    <dgm:pt modelId="{D02DF7BB-04F5-43D3-828C-95A025A74819}" type="sibTrans" cxnId="{FF940E37-E910-4178-8E58-07FC68E0008F}">
      <dgm:prSet/>
      <dgm:spPr/>
      <dgm:t>
        <a:bodyPr/>
        <a:lstStyle/>
        <a:p>
          <a:endParaRPr lang="pl-PL"/>
        </a:p>
      </dgm:t>
    </dgm:pt>
    <dgm:pt modelId="{5537BBFE-0323-47B2-93D7-1958516C14C4}">
      <dgm:prSet phldrT="[Tekst]"/>
      <dgm:spPr/>
      <dgm:t>
        <a:bodyPr/>
        <a:lstStyle/>
        <a:p>
          <a:r>
            <a:rPr lang="pl-PL" dirty="0" smtClean="0"/>
            <a:t>Główne założenia ulgi</a:t>
          </a:r>
          <a:endParaRPr lang="pl-PL" dirty="0"/>
        </a:p>
      </dgm:t>
    </dgm:pt>
    <dgm:pt modelId="{6C720D61-1D22-4D3E-BC14-8857EC0D3100}" type="parTrans" cxnId="{A81B0C3D-4E66-43B2-9529-80CF04CB51C6}">
      <dgm:prSet/>
      <dgm:spPr/>
      <dgm:t>
        <a:bodyPr/>
        <a:lstStyle/>
        <a:p>
          <a:endParaRPr lang="pl-PL"/>
        </a:p>
      </dgm:t>
    </dgm:pt>
    <dgm:pt modelId="{569407E6-B593-4F59-AF16-4E8CC83B75B5}" type="sibTrans" cxnId="{A81B0C3D-4E66-43B2-9529-80CF04CB51C6}">
      <dgm:prSet/>
      <dgm:spPr/>
      <dgm:t>
        <a:bodyPr/>
        <a:lstStyle/>
        <a:p>
          <a:endParaRPr lang="pl-PL"/>
        </a:p>
      </dgm:t>
    </dgm:pt>
    <dgm:pt modelId="{1B19EF5B-4617-4C05-AA20-3B0361BCD8F7}">
      <dgm:prSet phldrT="[Tekst]"/>
      <dgm:spPr/>
      <dgm:t>
        <a:bodyPr/>
        <a:lstStyle/>
        <a:p>
          <a:r>
            <a:rPr lang="pl-PL" dirty="0" smtClean="0"/>
            <a:t>Definicja robota przemysłowego</a:t>
          </a:r>
          <a:endParaRPr lang="pl-PL" dirty="0"/>
        </a:p>
      </dgm:t>
    </dgm:pt>
    <dgm:pt modelId="{4B7EABA1-6298-4F79-9684-56B48EF8DA48}" type="parTrans" cxnId="{69CD2046-13EE-4642-84A7-53844DEC4E88}">
      <dgm:prSet/>
      <dgm:spPr/>
      <dgm:t>
        <a:bodyPr/>
        <a:lstStyle/>
        <a:p>
          <a:endParaRPr lang="pl-PL"/>
        </a:p>
      </dgm:t>
    </dgm:pt>
    <dgm:pt modelId="{7AD827E8-9CD6-4C71-9FC5-619C1991CD1B}" type="sibTrans" cxnId="{69CD2046-13EE-4642-84A7-53844DEC4E88}">
      <dgm:prSet/>
      <dgm:spPr/>
      <dgm:t>
        <a:bodyPr/>
        <a:lstStyle/>
        <a:p>
          <a:endParaRPr lang="pl-PL"/>
        </a:p>
      </dgm:t>
    </dgm:pt>
    <dgm:pt modelId="{D5527269-DEEF-4FA5-B178-936191913B8B}">
      <dgm:prSet phldrT="[Tekst]"/>
      <dgm:spPr>
        <a:solidFill>
          <a:srgbClr val="E31837"/>
        </a:solidFill>
      </dgm:spPr>
      <dgm:t>
        <a:bodyPr/>
        <a:lstStyle/>
        <a:p>
          <a:r>
            <a:rPr lang="pl-PL" dirty="0" smtClean="0"/>
            <a:t>Koszty robotyzacji</a:t>
          </a:r>
          <a:endParaRPr lang="pl-PL" dirty="0"/>
        </a:p>
      </dgm:t>
    </dgm:pt>
    <dgm:pt modelId="{2A48623D-98C4-47A6-BCE3-0AF0DFA15C00}" type="parTrans" cxnId="{B38ECD8A-1D64-4221-9D5C-1457EB37287C}">
      <dgm:prSet/>
      <dgm:spPr/>
      <dgm:t>
        <a:bodyPr/>
        <a:lstStyle/>
        <a:p>
          <a:endParaRPr lang="pl-PL"/>
        </a:p>
      </dgm:t>
    </dgm:pt>
    <dgm:pt modelId="{D1077399-2528-4869-A608-DC8B79C85F30}" type="sibTrans" cxnId="{B38ECD8A-1D64-4221-9D5C-1457EB37287C}">
      <dgm:prSet/>
      <dgm:spPr/>
      <dgm:t>
        <a:bodyPr/>
        <a:lstStyle/>
        <a:p>
          <a:endParaRPr lang="pl-PL"/>
        </a:p>
      </dgm:t>
    </dgm:pt>
    <dgm:pt modelId="{5FD0CB45-3EB5-46CB-AB8D-8DBA4F68DDCD}">
      <dgm:prSet phldrT="[Tekst]"/>
      <dgm:spPr/>
      <dgm:t>
        <a:bodyPr/>
        <a:lstStyle/>
        <a:p>
          <a:r>
            <a:rPr lang="pl-PL" dirty="0" smtClean="0"/>
            <a:t>Sesja pytań</a:t>
          </a:r>
          <a:br>
            <a:rPr lang="pl-PL" dirty="0" smtClean="0"/>
          </a:br>
          <a:r>
            <a:rPr lang="pl-PL" dirty="0" smtClean="0"/>
            <a:t>i odpowiedzi</a:t>
          </a:r>
          <a:endParaRPr lang="pl-PL" dirty="0"/>
        </a:p>
      </dgm:t>
    </dgm:pt>
    <dgm:pt modelId="{186771E1-5669-4336-91E7-9011F9B7FC5C}" type="parTrans" cxnId="{116E259D-80A9-4C61-8F80-41707DB83622}">
      <dgm:prSet/>
      <dgm:spPr/>
      <dgm:t>
        <a:bodyPr/>
        <a:lstStyle/>
        <a:p>
          <a:endParaRPr lang="pl-PL"/>
        </a:p>
      </dgm:t>
    </dgm:pt>
    <dgm:pt modelId="{0C13C328-403B-426E-A62F-BE4DD3451BA3}" type="sibTrans" cxnId="{116E259D-80A9-4C61-8F80-41707DB83622}">
      <dgm:prSet/>
      <dgm:spPr/>
      <dgm:t>
        <a:bodyPr/>
        <a:lstStyle/>
        <a:p>
          <a:endParaRPr lang="pl-PL"/>
        </a:p>
      </dgm:t>
    </dgm:pt>
    <dgm:pt modelId="{7FD484EF-EF6B-4988-8B3C-A521DC69D477}" type="pres">
      <dgm:prSet presAssocID="{BE86BE7F-13E9-4BD8-B17F-E9BF12D1C0F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FEBA2DA-3A7B-45FF-9DDB-67D4BA6572F3}" type="pres">
      <dgm:prSet presAssocID="{587497FC-58A5-4120-BEB6-147371D1C976}" presName="parTxOnly" presStyleLbl="node1" presStyleIdx="0" presStyleCnt="5" custLinFactNeighborX="-35533" custLinFactNeighborY="-218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3EAFEBC-D1E6-4C3B-8BF3-45CC815EB445}" type="pres">
      <dgm:prSet presAssocID="{D02DF7BB-04F5-43D3-828C-95A025A74819}" presName="parTxOnlySpace" presStyleCnt="0"/>
      <dgm:spPr/>
    </dgm:pt>
    <dgm:pt modelId="{4A17F3FF-A1F8-4462-9132-FCE09C4935B8}" type="pres">
      <dgm:prSet presAssocID="{5537BBFE-0323-47B2-93D7-1958516C14C4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7CB0297-1ACF-44F3-BB35-A268364D5CAA}" type="pres">
      <dgm:prSet presAssocID="{569407E6-B593-4F59-AF16-4E8CC83B75B5}" presName="parTxOnlySpace" presStyleCnt="0"/>
      <dgm:spPr/>
    </dgm:pt>
    <dgm:pt modelId="{598E880B-653C-4B88-AD95-C70C50D198DE}" type="pres">
      <dgm:prSet presAssocID="{1B19EF5B-4617-4C05-AA20-3B0361BCD8F7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89E46E2-EFA4-4916-AB23-B3E95094CA82}" type="pres">
      <dgm:prSet presAssocID="{7AD827E8-9CD6-4C71-9FC5-619C1991CD1B}" presName="parTxOnlySpace" presStyleCnt="0"/>
      <dgm:spPr/>
    </dgm:pt>
    <dgm:pt modelId="{A44B8ACD-AA16-4189-88A5-737173559BD7}" type="pres">
      <dgm:prSet presAssocID="{D5527269-DEEF-4FA5-B178-936191913B8B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8DF9BE4-492A-4664-A475-CBEE8AFE75C2}" type="pres">
      <dgm:prSet presAssocID="{D1077399-2528-4869-A608-DC8B79C85F30}" presName="parTxOnlySpace" presStyleCnt="0"/>
      <dgm:spPr/>
    </dgm:pt>
    <dgm:pt modelId="{038FCC97-9AB8-449C-8443-E1BB093B2106}" type="pres">
      <dgm:prSet presAssocID="{5FD0CB45-3EB5-46CB-AB8D-8DBA4F68DDCD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16E259D-80A9-4C61-8F80-41707DB83622}" srcId="{BE86BE7F-13E9-4BD8-B17F-E9BF12D1C0FA}" destId="{5FD0CB45-3EB5-46CB-AB8D-8DBA4F68DDCD}" srcOrd="4" destOrd="0" parTransId="{186771E1-5669-4336-91E7-9011F9B7FC5C}" sibTransId="{0C13C328-403B-426E-A62F-BE4DD3451BA3}"/>
    <dgm:cxn modelId="{A81B0C3D-4E66-43B2-9529-80CF04CB51C6}" srcId="{BE86BE7F-13E9-4BD8-B17F-E9BF12D1C0FA}" destId="{5537BBFE-0323-47B2-93D7-1958516C14C4}" srcOrd="1" destOrd="0" parTransId="{6C720D61-1D22-4D3E-BC14-8857EC0D3100}" sibTransId="{569407E6-B593-4F59-AF16-4E8CC83B75B5}"/>
    <dgm:cxn modelId="{F741537F-9432-4FFB-B2C5-0210FE25CCD4}" type="presOf" srcId="{1B19EF5B-4617-4C05-AA20-3B0361BCD8F7}" destId="{598E880B-653C-4B88-AD95-C70C50D198DE}" srcOrd="0" destOrd="0" presId="urn:microsoft.com/office/officeart/2005/8/layout/chevron1"/>
    <dgm:cxn modelId="{89AB7233-9668-4570-84BF-497FDB85267A}" type="presOf" srcId="{5537BBFE-0323-47B2-93D7-1958516C14C4}" destId="{4A17F3FF-A1F8-4462-9132-FCE09C4935B8}" srcOrd="0" destOrd="0" presId="urn:microsoft.com/office/officeart/2005/8/layout/chevron1"/>
    <dgm:cxn modelId="{5DA5446E-4132-422F-9C07-144D42C1F9DE}" type="presOf" srcId="{D5527269-DEEF-4FA5-B178-936191913B8B}" destId="{A44B8ACD-AA16-4189-88A5-737173559BD7}" srcOrd="0" destOrd="0" presId="urn:microsoft.com/office/officeart/2005/8/layout/chevron1"/>
    <dgm:cxn modelId="{B38ECD8A-1D64-4221-9D5C-1457EB37287C}" srcId="{BE86BE7F-13E9-4BD8-B17F-E9BF12D1C0FA}" destId="{D5527269-DEEF-4FA5-B178-936191913B8B}" srcOrd="3" destOrd="0" parTransId="{2A48623D-98C4-47A6-BCE3-0AF0DFA15C00}" sibTransId="{D1077399-2528-4869-A608-DC8B79C85F30}"/>
    <dgm:cxn modelId="{C1500BC6-F64C-4E5C-B4EC-4BF21C5DB3A7}" type="presOf" srcId="{587497FC-58A5-4120-BEB6-147371D1C976}" destId="{3FEBA2DA-3A7B-45FF-9DDB-67D4BA6572F3}" srcOrd="0" destOrd="0" presId="urn:microsoft.com/office/officeart/2005/8/layout/chevron1"/>
    <dgm:cxn modelId="{69CD2046-13EE-4642-84A7-53844DEC4E88}" srcId="{BE86BE7F-13E9-4BD8-B17F-E9BF12D1C0FA}" destId="{1B19EF5B-4617-4C05-AA20-3B0361BCD8F7}" srcOrd="2" destOrd="0" parTransId="{4B7EABA1-6298-4F79-9684-56B48EF8DA48}" sibTransId="{7AD827E8-9CD6-4C71-9FC5-619C1991CD1B}"/>
    <dgm:cxn modelId="{03D9D8DD-8ACA-4F08-8A72-E1AD5B2347D5}" type="presOf" srcId="{5FD0CB45-3EB5-46CB-AB8D-8DBA4F68DDCD}" destId="{038FCC97-9AB8-449C-8443-E1BB093B2106}" srcOrd="0" destOrd="0" presId="urn:microsoft.com/office/officeart/2005/8/layout/chevron1"/>
    <dgm:cxn modelId="{8E21B3C2-10A5-43B7-80AD-3D69CE19E1D4}" type="presOf" srcId="{BE86BE7F-13E9-4BD8-B17F-E9BF12D1C0FA}" destId="{7FD484EF-EF6B-4988-8B3C-A521DC69D477}" srcOrd="0" destOrd="0" presId="urn:microsoft.com/office/officeart/2005/8/layout/chevron1"/>
    <dgm:cxn modelId="{FF940E37-E910-4178-8E58-07FC68E0008F}" srcId="{BE86BE7F-13E9-4BD8-B17F-E9BF12D1C0FA}" destId="{587497FC-58A5-4120-BEB6-147371D1C976}" srcOrd="0" destOrd="0" parTransId="{6B07A7DA-B811-4EFF-8A2C-ED760B5B1B89}" sibTransId="{D02DF7BB-04F5-43D3-828C-95A025A74819}"/>
    <dgm:cxn modelId="{5DDBB8F0-1472-4518-8085-57EC9D24E757}" type="presParOf" srcId="{7FD484EF-EF6B-4988-8B3C-A521DC69D477}" destId="{3FEBA2DA-3A7B-45FF-9DDB-67D4BA6572F3}" srcOrd="0" destOrd="0" presId="urn:microsoft.com/office/officeart/2005/8/layout/chevron1"/>
    <dgm:cxn modelId="{42D45D1B-DF3D-4304-B737-B8C188158506}" type="presParOf" srcId="{7FD484EF-EF6B-4988-8B3C-A521DC69D477}" destId="{A3EAFEBC-D1E6-4C3B-8BF3-45CC815EB445}" srcOrd="1" destOrd="0" presId="urn:microsoft.com/office/officeart/2005/8/layout/chevron1"/>
    <dgm:cxn modelId="{6C2EC00D-1D95-4C71-85A2-A9CD6ABC79CB}" type="presParOf" srcId="{7FD484EF-EF6B-4988-8B3C-A521DC69D477}" destId="{4A17F3FF-A1F8-4462-9132-FCE09C4935B8}" srcOrd="2" destOrd="0" presId="urn:microsoft.com/office/officeart/2005/8/layout/chevron1"/>
    <dgm:cxn modelId="{F679B6E7-D881-4374-AFE0-4F8DD6F780EF}" type="presParOf" srcId="{7FD484EF-EF6B-4988-8B3C-A521DC69D477}" destId="{F7CB0297-1ACF-44F3-BB35-A268364D5CAA}" srcOrd="3" destOrd="0" presId="urn:microsoft.com/office/officeart/2005/8/layout/chevron1"/>
    <dgm:cxn modelId="{96BA85C3-AFEB-44FD-B041-B87E54015DB0}" type="presParOf" srcId="{7FD484EF-EF6B-4988-8B3C-A521DC69D477}" destId="{598E880B-653C-4B88-AD95-C70C50D198DE}" srcOrd="4" destOrd="0" presId="urn:microsoft.com/office/officeart/2005/8/layout/chevron1"/>
    <dgm:cxn modelId="{C5490307-700A-487D-8783-D8B4D73FEC39}" type="presParOf" srcId="{7FD484EF-EF6B-4988-8B3C-A521DC69D477}" destId="{489E46E2-EFA4-4916-AB23-B3E95094CA82}" srcOrd="5" destOrd="0" presId="urn:microsoft.com/office/officeart/2005/8/layout/chevron1"/>
    <dgm:cxn modelId="{8A8022DC-88E0-47EA-A1C7-5A6B6C223D13}" type="presParOf" srcId="{7FD484EF-EF6B-4988-8B3C-A521DC69D477}" destId="{A44B8ACD-AA16-4189-88A5-737173559BD7}" srcOrd="6" destOrd="0" presId="urn:microsoft.com/office/officeart/2005/8/layout/chevron1"/>
    <dgm:cxn modelId="{03B87010-EDE3-4422-A58B-44F71EC110F2}" type="presParOf" srcId="{7FD484EF-EF6B-4988-8B3C-A521DC69D477}" destId="{68DF9BE4-492A-4664-A475-CBEE8AFE75C2}" srcOrd="7" destOrd="0" presId="urn:microsoft.com/office/officeart/2005/8/layout/chevron1"/>
    <dgm:cxn modelId="{B8DD8D8B-8AF4-45FB-B41D-69FC9538CAD1}" type="presParOf" srcId="{7FD484EF-EF6B-4988-8B3C-A521DC69D477}" destId="{038FCC97-9AB8-449C-8443-E1BB093B2106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7688334-2697-41E3-AAAF-D8B21F7652A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D0AE4DA5-3DDF-477E-B032-115D14A4D6A8}" type="pres">
      <dgm:prSet presAssocID="{17688334-2697-41E3-AAAF-D8B21F7652A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</dgm:ptLst>
  <dgm:cxnLst>
    <dgm:cxn modelId="{B31D6612-2A8A-4699-B5F6-0171A0243BB0}" type="presOf" srcId="{17688334-2697-41E3-AAAF-D8B21F7652AC}" destId="{D0AE4DA5-3DDF-477E-B032-115D14A4D6A8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E86BE7F-13E9-4BD8-B17F-E9BF12D1C0FA}" type="doc">
      <dgm:prSet loTypeId="urn:microsoft.com/office/officeart/2005/8/layout/chevron1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pl-PL"/>
        </a:p>
      </dgm:t>
    </dgm:pt>
    <dgm:pt modelId="{587497FC-58A5-4120-BEB6-147371D1C976}">
      <dgm:prSet phldrT="[Tekst]"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pl-PL" sz="1300" b="1" dirty="0" smtClean="0">
              <a:solidFill>
                <a:schemeClr val="bg1"/>
              </a:solidFill>
              <a:effectLst/>
            </a:rPr>
            <a:t>Agenda</a:t>
          </a:r>
          <a:endParaRPr lang="pl-PL" sz="1300" b="1" dirty="0">
            <a:solidFill>
              <a:schemeClr val="bg1"/>
            </a:solidFill>
            <a:effectLst/>
          </a:endParaRPr>
        </a:p>
      </dgm:t>
    </dgm:pt>
    <dgm:pt modelId="{6B07A7DA-B811-4EFF-8A2C-ED760B5B1B89}" type="parTrans" cxnId="{FF940E37-E910-4178-8E58-07FC68E0008F}">
      <dgm:prSet/>
      <dgm:spPr/>
      <dgm:t>
        <a:bodyPr/>
        <a:lstStyle/>
        <a:p>
          <a:endParaRPr lang="pl-PL"/>
        </a:p>
      </dgm:t>
    </dgm:pt>
    <dgm:pt modelId="{D02DF7BB-04F5-43D3-828C-95A025A74819}" type="sibTrans" cxnId="{FF940E37-E910-4178-8E58-07FC68E0008F}">
      <dgm:prSet/>
      <dgm:spPr/>
      <dgm:t>
        <a:bodyPr/>
        <a:lstStyle/>
        <a:p>
          <a:endParaRPr lang="pl-PL"/>
        </a:p>
      </dgm:t>
    </dgm:pt>
    <dgm:pt modelId="{5537BBFE-0323-47B2-93D7-1958516C14C4}">
      <dgm:prSet phldrT="[Tekst]"/>
      <dgm:spPr/>
      <dgm:t>
        <a:bodyPr/>
        <a:lstStyle/>
        <a:p>
          <a:r>
            <a:rPr lang="pl-PL" dirty="0" smtClean="0"/>
            <a:t>Główne założenia ulgi</a:t>
          </a:r>
          <a:endParaRPr lang="pl-PL" dirty="0"/>
        </a:p>
      </dgm:t>
    </dgm:pt>
    <dgm:pt modelId="{6C720D61-1D22-4D3E-BC14-8857EC0D3100}" type="parTrans" cxnId="{A81B0C3D-4E66-43B2-9529-80CF04CB51C6}">
      <dgm:prSet/>
      <dgm:spPr/>
      <dgm:t>
        <a:bodyPr/>
        <a:lstStyle/>
        <a:p>
          <a:endParaRPr lang="pl-PL"/>
        </a:p>
      </dgm:t>
    </dgm:pt>
    <dgm:pt modelId="{569407E6-B593-4F59-AF16-4E8CC83B75B5}" type="sibTrans" cxnId="{A81B0C3D-4E66-43B2-9529-80CF04CB51C6}">
      <dgm:prSet/>
      <dgm:spPr/>
      <dgm:t>
        <a:bodyPr/>
        <a:lstStyle/>
        <a:p>
          <a:endParaRPr lang="pl-PL"/>
        </a:p>
      </dgm:t>
    </dgm:pt>
    <dgm:pt modelId="{1B19EF5B-4617-4C05-AA20-3B0361BCD8F7}">
      <dgm:prSet phldrT="[Tekst]"/>
      <dgm:spPr/>
      <dgm:t>
        <a:bodyPr/>
        <a:lstStyle/>
        <a:p>
          <a:r>
            <a:rPr lang="pl-PL" dirty="0" smtClean="0"/>
            <a:t>Definicja robota przemysłowego</a:t>
          </a:r>
          <a:endParaRPr lang="pl-PL" dirty="0"/>
        </a:p>
      </dgm:t>
    </dgm:pt>
    <dgm:pt modelId="{4B7EABA1-6298-4F79-9684-56B48EF8DA48}" type="parTrans" cxnId="{69CD2046-13EE-4642-84A7-53844DEC4E88}">
      <dgm:prSet/>
      <dgm:spPr/>
      <dgm:t>
        <a:bodyPr/>
        <a:lstStyle/>
        <a:p>
          <a:endParaRPr lang="pl-PL"/>
        </a:p>
      </dgm:t>
    </dgm:pt>
    <dgm:pt modelId="{7AD827E8-9CD6-4C71-9FC5-619C1991CD1B}" type="sibTrans" cxnId="{69CD2046-13EE-4642-84A7-53844DEC4E88}">
      <dgm:prSet/>
      <dgm:spPr/>
      <dgm:t>
        <a:bodyPr/>
        <a:lstStyle/>
        <a:p>
          <a:endParaRPr lang="pl-PL"/>
        </a:p>
      </dgm:t>
    </dgm:pt>
    <dgm:pt modelId="{D5527269-DEEF-4FA5-B178-936191913B8B}">
      <dgm:prSet phldrT="[Tekst]"/>
      <dgm:spPr>
        <a:solidFill>
          <a:srgbClr val="E31837"/>
        </a:solidFill>
      </dgm:spPr>
      <dgm:t>
        <a:bodyPr/>
        <a:lstStyle/>
        <a:p>
          <a:r>
            <a:rPr lang="pl-PL" dirty="0" smtClean="0"/>
            <a:t>Koszty robotyzacji</a:t>
          </a:r>
          <a:endParaRPr lang="pl-PL" dirty="0"/>
        </a:p>
      </dgm:t>
    </dgm:pt>
    <dgm:pt modelId="{2A48623D-98C4-47A6-BCE3-0AF0DFA15C00}" type="parTrans" cxnId="{B38ECD8A-1D64-4221-9D5C-1457EB37287C}">
      <dgm:prSet/>
      <dgm:spPr/>
      <dgm:t>
        <a:bodyPr/>
        <a:lstStyle/>
        <a:p>
          <a:endParaRPr lang="pl-PL"/>
        </a:p>
      </dgm:t>
    </dgm:pt>
    <dgm:pt modelId="{D1077399-2528-4869-A608-DC8B79C85F30}" type="sibTrans" cxnId="{B38ECD8A-1D64-4221-9D5C-1457EB37287C}">
      <dgm:prSet/>
      <dgm:spPr/>
      <dgm:t>
        <a:bodyPr/>
        <a:lstStyle/>
        <a:p>
          <a:endParaRPr lang="pl-PL"/>
        </a:p>
      </dgm:t>
    </dgm:pt>
    <dgm:pt modelId="{5FD0CB45-3EB5-46CB-AB8D-8DBA4F68DDCD}">
      <dgm:prSet phldrT="[Tekst]"/>
      <dgm:spPr/>
      <dgm:t>
        <a:bodyPr/>
        <a:lstStyle/>
        <a:p>
          <a:r>
            <a:rPr lang="pl-PL" dirty="0" smtClean="0"/>
            <a:t>Sesja pytań</a:t>
          </a:r>
          <a:br>
            <a:rPr lang="pl-PL" dirty="0" smtClean="0"/>
          </a:br>
          <a:r>
            <a:rPr lang="pl-PL" dirty="0" smtClean="0"/>
            <a:t>i odpowiedzi</a:t>
          </a:r>
          <a:endParaRPr lang="pl-PL" dirty="0"/>
        </a:p>
      </dgm:t>
    </dgm:pt>
    <dgm:pt modelId="{186771E1-5669-4336-91E7-9011F9B7FC5C}" type="parTrans" cxnId="{116E259D-80A9-4C61-8F80-41707DB83622}">
      <dgm:prSet/>
      <dgm:spPr/>
      <dgm:t>
        <a:bodyPr/>
        <a:lstStyle/>
        <a:p>
          <a:endParaRPr lang="pl-PL"/>
        </a:p>
      </dgm:t>
    </dgm:pt>
    <dgm:pt modelId="{0C13C328-403B-426E-A62F-BE4DD3451BA3}" type="sibTrans" cxnId="{116E259D-80A9-4C61-8F80-41707DB83622}">
      <dgm:prSet/>
      <dgm:spPr/>
      <dgm:t>
        <a:bodyPr/>
        <a:lstStyle/>
        <a:p>
          <a:endParaRPr lang="pl-PL"/>
        </a:p>
      </dgm:t>
    </dgm:pt>
    <dgm:pt modelId="{7FD484EF-EF6B-4988-8B3C-A521DC69D477}" type="pres">
      <dgm:prSet presAssocID="{BE86BE7F-13E9-4BD8-B17F-E9BF12D1C0F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FEBA2DA-3A7B-45FF-9DDB-67D4BA6572F3}" type="pres">
      <dgm:prSet presAssocID="{587497FC-58A5-4120-BEB6-147371D1C976}" presName="parTxOnly" presStyleLbl="node1" presStyleIdx="0" presStyleCnt="5" custLinFactNeighborX="-35533" custLinFactNeighborY="-218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3EAFEBC-D1E6-4C3B-8BF3-45CC815EB445}" type="pres">
      <dgm:prSet presAssocID="{D02DF7BB-04F5-43D3-828C-95A025A74819}" presName="parTxOnlySpace" presStyleCnt="0"/>
      <dgm:spPr/>
    </dgm:pt>
    <dgm:pt modelId="{4A17F3FF-A1F8-4462-9132-FCE09C4935B8}" type="pres">
      <dgm:prSet presAssocID="{5537BBFE-0323-47B2-93D7-1958516C14C4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7CB0297-1ACF-44F3-BB35-A268364D5CAA}" type="pres">
      <dgm:prSet presAssocID="{569407E6-B593-4F59-AF16-4E8CC83B75B5}" presName="parTxOnlySpace" presStyleCnt="0"/>
      <dgm:spPr/>
    </dgm:pt>
    <dgm:pt modelId="{598E880B-653C-4B88-AD95-C70C50D198DE}" type="pres">
      <dgm:prSet presAssocID="{1B19EF5B-4617-4C05-AA20-3B0361BCD8F7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89E46E2-EFA4-4916-AB23-B3E95094CA82}" type="pres">
      <dgm:prSet presAssocID="{7AD827E8-9CD6-4C71-9FC5-619C1991CD1B}" presName="parTxOnlySpace" presStyleCnt="0"/>
      <dgm:spPr/>
    </dgm:pt>
    <dgm:pt modelId="{A44B8ACD-AA16-4189-88A5-737173559BD7}" type="pres">
      <dgm:prSet presAssocID="{D5527269-DEEF-4FA5-B178-936191913B8B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8DF9BE4-492A-4664-A475-CBEE8AFE75C2}" type="pres">
      <dgm:prSet presAssocID="{D1077399-2528-4869-A608-DC8B79C85F30}" presName="parTxOnlySpace" presStyleCnt="0"/>
      <dgm:spPr/>
    </dgm:pt>
    <dgm:pt modelId="{038FCC97-9AB8-449C-8443-E1BB093B2106}" type="pres">
      <dgm:prSet presAssocID="{5FD0CB45-3EB5-46CB-AB8D-8DBA4F68DDCD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69CD2046-13EE-4642-84A7-53844DEC4E88}" srcId="{BE86BE7F-13E9-4BD8-B17F-E9BF12D1C0FA}" destId="{1B19EF5B-4617-4C05-AA20-3B0361BCD8F7}" srcOrd="2" destOrd="0" parTransId="{4B7EABA1-6298-4F79-9684-56B48EF8DA48}" sibTransId="{7AD827E8-9CD6-4C71-9FC5-619C1991CD1B}"/>
    <dgm:cxn modelId="{93F40CBB-48B8-40DC-BE4D-33AA04E5793F}" type="presOf" srcId="{D5527269-DEEF-4FA5-B178-936191913B8B}" destId="{A44B8ACD-AA16-4189-88A5-737173559BD7}" srcOrd="0" destOrd="0" presId="urn:microsoft.com/office/officeart/2005/8/layout/chevron1"/>
    <dgm:cxn modelId="{2B210AC4-02C9-49D6-AE10-B5053B852C2F}" type="presOf" srcId="{BE86BE7F-13E9-4BD8-B17F-E9BF12D1C0FA}" destId="{7FD484EF-EF6B-4988-8B3C-A521DC69D477}" srcOrd="0" destOrd="0" presId="urn:microsoft.com/office/officeart/2005/8/layout/chevron1"/>
    <dgm:cxn modelId="{A81B0C3D-4E66-43B2-9529-80CF04CB51C6}" srcId="{BE86BE7F-13E9-4BD8-B17F-E9BF12D1C0FA}" destId="{5537BBFE-0323-47B2-93D7-1958516C14C4}" srcOrd="1" destOrd="0" parTransId="{6C720D61-1D22-4D3E-BC14-8857EC0D3100}" sibTransId="{569407E6-B593-4F59-AF16-4E8CC83B75B5}"/>
    <dgm:cxn modelId="{B38ECD8A-1D64-4221-9D5C-1457EB37287C}" srcId="{BE86BE7F-13E9-4BD8-B17F-E9BF12D1C0FA}" destId="{D5527269-DEEF-4FA5-B178-936191913B8B}" srcOrd="3" destOrd="0" parTransId="{2A48623D-98C4-47A6-BCE3-0AF0DFA15C00}" sibTransId="{D1077399-2528-4869-A608-DC8B79C85F30}"/>
    <dgm:cxn modelId="{116E259D-80A9-4C61-8F80-41707DB83622}" srcId="{BE86BE7F-13E9-4BD8-B17F-E9BF12D1C0FA}" destId="{5FD0CB45-3EB5-46CB-AB8D-8DBA4F68DDCD}" srcOrd="4" destOrd="0" parTransId="{186771E1-5669-4336-91E7-9011F9B7FC5C}" sibTransId="{0C13C328-403B-426E-A62F-BE4DD3451BA3}"/>
    <dgm:cxn modelId="{EC627E5A-C177-499B-9F9A-C50D0C1F8A16}" type="presOf" srcId="{5FD0CB45-3EB5-46CB-AB8D-8DBA4F68DDCD}" destId="{038FCC97-9AB8-449C-8443-E1BB093B2106}" srcOrd="0" destOrd="0" presId="urn:microsoft.com/office/officeart/2005/8/layout/chevron1"/>
    <dgm:cxn modelId="{20B57E7B-8874-49BF-AF2E-DBD7CB98EFED}" type="presOf" srcId="{587497FC-58A5-4120-BEB6-147371D1C976}" destId="{3FEBA2DA-3A7B-45FF-9DDB-67D4BA6572F3}" srcOrd="0" destOrd="0" presId="urn:microsoft.com/office/officeart/2005/8/layout/chevron1"/>
    <dgm:cxn modelId="{2A59E499-9F55-4138-A5B1-8DCF5BE63CA7}" type="presOf" srcId="{5537BBFE-0323-47B2-93D7-1958516C14C4}" destId="{4A17F3FF-A1F8-4462-9132-FCE09C4935B8}" srcOrd="0" destOrd="0" presId="urn:microsoft.com/office/officeart/2005/8/layout/chevron1"/>
    <dgm:cxn modelId="{494AC23B-16BD-455B-B107-9E53DFB463BB}" type="presOf" srcId="{1B19EF5B-4617-4C05-AA20-3B0361BCD8F7}" destId="{598E880B-653C-4B88-AD95-C70C50D198DE}" srcOrd="0" destOrd="0" presId="urn:microsoft.com/office/officeart/2005/8/layout/chevron1"/>
    <dgm:cxn modelId="{FF940E37-E910-4178-8E58-07FC68E0008F}" srcId="{BE86BE7F-13E9-4BD8-B17F-E9BF12D1C0FA}" destId="{587497FC-58A5-4120-BEB6-147371D1C976}" srcOrd="0" destOrd="0" parTransId="{6B07A7DA-B811-4EFF-8A2C-ED760B5B1B89}" sibTransId="{D02DF7BB-04F5-43D3-828C-95A025A74819}"/>
    <dgm:cxn modelId="{AC35E72E-FCEC-45BA-97F2-97A3C7C34F10}" type="presParOf" srcId="{7FD484EF-EF6B-4988-8B3C-A521DC69D477}" destId="{3FEBA2DA-3A7B-45FF-9DDB-67D4BA6572F3}" srcOrd="0" destOrd="0" presId="urn:microsoft.com/office/officeart/2005/8/layout/chevron1"/>
    <dgm:cxn modelId="{1CB95344-8146-45BF-8C4E-5EC0365740BE}" type="presParOf" srcId="{7FD484EF-EF6B-4988-8B3C-A521DC69D477}" destId="{A3EAFEBC-D1E6-4C3B-8BF3-45CC815EB445}" srcOrd="1" destOrd="0" presId="urn:microsoft.com/office/officeart/2005/8/layout/chevron1"/>
    <dgm:cxn modelId="{073EE3F1-D1A4-47AC-9B1D-4B520DFCD4FB}" type="presParOf" srcId="{7FD484EF-EF6B-4988-8B3C-A521DC69D477}" destId="{4A17F3FF-A1F8-4462-9132-FCE09C4935B8}" srcOrd="2" destOrd="0" presId="urn:microsoft.com/office/officeart/2005/8/layout/chevron1"/>
    <dgm:cxn modelId="{68A5AB40-0F3B-425F-82D1-C8F973DA6751}" type="presParOf" srcId="{7FD484EF-EF6B-4988-8B3C-A521DC69D477}" destId="{F7CB0297-1ACF-44F3-BB35-A268364D5CAA}" srcOrd="3" destOrd="0" presId="urn:microsoft.com/office/officeart/2005/8/layout/chevron1"/>
    <dgm:cxn modelId="{7264D412-EC95-4BB7-A4A8-D0F4FD74732C}" type="presParOf" srcId="{7FD484EF-EF6B-4988-8B3C-A521DC69D477}" destId="{598E880B-653C-4B88-AD95-C70C50D198DE}" srcOrd="4" destOrd="0" presId="urn:microsoft.com/office/officeart/2005/8/layout/chevron1"/>
    <dgm:cxn modelId="{FF8E7F1B-ABF9-4D69-9A84-FB86BFF1C6AD}" type="presParOf" srcId="{7FD484EF-EF6B-4988-8B3C-A521DC69D477}" destId="{489E46E2-EFA4-4916-AB23-B3E95094CA82}" srcOrd="5" destOrd="0" presId="urn:microsoft.com/office/officeart/2005/8/layout/chevron1"/>
    <dgm:cxn modelId="{F67C3B29-7378-4E24-9E25-E84DF129B7DE}" type="presParOf" srcId="{7FD484EF-EF6B-4988-8B3C-A521DC69D477}" destId="{A44B8ACD-AA16-4189-88A5-737173559BD7}" srcOrd="6" destOrd="0" presId="urn:microsoft.com/office/officeart/2005/8/layout/chevron1"/>
    <dgm:cxn modelId="{CA8843C3-A8DE-4E9C-B66D-5D3BB1A8EC7C}" type="presParOf" srcId="{7FD484EF-EF6B-4988-8B3C-A521DC69D477}" destId="{68DF9BE4-492A-4664-A475-CBEE8AFE75C2}" srcOrd="7" destOrd="0" presId="urn:microsoft.com/office/officeart/2005/8/layout/chevron1"/>
    <dgm:cxn modelId="{948F7B1F-27F1-4CF2-8549-395129301048}" type="presParOf" srcId="{7FD484EF-EF6B-4988-8B3C-A521DC69D477}" destId="{038FCC97-9AB8-449C-8443-E1BB093B2106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E86BE7F-13E9-4BD8-B17F-E9BF12D1C0FA}" type="doc">
      <dgm:prSet loTypeId="urn:microsoft.com/office/officeart/2005/8/layout/chevron1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pl-PL"/>
        </a:p>
      </dgm:t>
    </dgm:pt>
    <dgm:pt modelId="{587497FC-58A5-4120-BEB6-147371D1C976}">
      <dgm:prSet phldrT="[Tekst]"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pl-PL" sz="1300" b="1" dirty="0" smtClean="0">
              <a:solidFill>
                <a:schemeClr val="bg1"/>
              </a:solidFill>
              <a:effectLst/>
            </a:rPr>
            <a:t>Agenda</a:t>
          </a:r>
          <a:endParaRPr lang="pl-PL" sz="1300" b="1" dirty="0">
            <a:solidFill>
              <a:schemeClr val="bg1"/>
            </a:solidFill>
            <a:effectLst/>
          </a:endParaRPr>
        </a:p>
      </dgm:t>
    </dgm:pt>
    <dgm:pt modelId="{6B07A7DA-B811-4EFF-8A2C-ED760B5B1B89}" type="parTrans" cxnId="{FF940E37-E910-4178-8E58-07FC68E0008F}">
      <dgm:prSet/>
      <dgm:spPr/>
      <dgm:t>
        <a:bodyPr/>
        <a:lstStyle/>
        <a:p>
          <a:endParaRPr lang="pl-PL"/>
        </a:p>
      </dgm:t>
    </dgm:pt>
    <dgm:pt modelId="{D02DF7BB-04F5-43D3-828C-95A025A74819}" type="sibTrans" cxnId="{FF940E37-E910-4178-8E58-07FC68E0008F}">
      <dgm:prSet/>
      <dgm:spPr/>
      <dgm:t>
        <a:bodyPr/>
        <a:lstStyle/>
        <a:p>
          <a:endParaRPr lang="pl-PL"/>
        </a:p>
      </dgm:t>
    </dgm:pt>
    <dgm:pt modelId="{5537BBFE-0323-47B2-93D7-1958516C14C4}">
      <dgm:prSet phldrT="[Tekst]"/>
      <dgm:spPr/>
      <dgm:t>
        <a:bodyPr/>
        <a:lstStyle/>
        <a:p>
          <a:r>
            <a:rPr lang="pl-PL" dirty="0" smtClean="0"/>
            <a:t>Główne założenia ulgi</a:t>
          </a:r>
          <a:endParaRPr lang="pl-PL" dirty="0"/>
        </a:p>
      </dgm:t>
    </dgm:pt>
    <dgm:pt modelId="{6C720D61-1D22-4D3E-BC14-8857EC0D3100}" type="parTrans" cxnId="{A81B0C3D-4E66-43B2-9529-80CF04CB51C6}">
      <dgm:prSet/>
      <dgm:spPr/>
      <dgm:t>
        <a:bodyPr/>
        <a:lstStyle/>
        <a:p>
          <a:endParaRPr lang="pl-PL"/>
        </a:p>
      </dgm:t>
    </dgm:pt>
    <dgm:pt modelId="{569407E6-B593-4F59-AF16-4E8CC83B75B5}" type="sibTrans" cxnId="{A81B0C3D-4E66-43B2-9529-80CF04CB51C6}">
      <dgm:prSet/>
      <dgm:spPr/>
      <dgm:t>
        <a:bodyPr/>
        <a:lstStyle/>
        <a:p>
          <a:endParaRPr lang="pl-PL"/>
        </a:p>
      </dgm:t>
    </dgm:pt>
    <dgm:pt modelId="{1B19EF5B-4617-4C05-AA20-3B0361BCD8F7}">
      <dgm:prSet phldrT="[Tekst]"/>
      <dgm:spPr/>
      <dgm:t>
        <a:bodyPr/>
        <a:lstStyle/>
        <a:p>
          <a:r>
            <a:rPr lang="pl-PL" dirty="0" smtClean="0"/>
            <a:t>Definicja robota przemysłowego</a:t>
          </a:r>
          <a:endParaRPr lang="pl-PL" dirty="0"/>
        </a:p>
      </dgm:t>
    </dgm:pt>
    <dgm:pt modelId="{4B7EABA1-6298-4F79-9684-56B48EF8DA48}" type="parTrans" cxnId="{69CD2046-13EE-4642-84A7-53844DEC4E88}">
      <dgm:prSet/>
      <dgm:spPr/>
      <dgm:t>
        <a:bodyPr/>
        <a:lstStyle/>
        <a:p>
          <a:endParaRPr lang="pl-PL"/>
        </a:p>
      </dgm:t>
    </dgm:pt>
    <dgm:pt modelId="{7AD827E8-9CD6-4C71-9FC5-619C1991CD1B}" type="sibTrans" cxnId="{69CD2046-13EE-4642-84A7-53844DEC4E88}">
      <dgm:prSet/>
      <dgm:spPr/>
      <dgm:t>
        <a:bodyPr/>
        <a:lstStyle/>
        <a:p>
          <a:endParaRPr lang="pl-PL"/>
        </a:p>
      </dgm:t>
    </dgm:pt>
    <dgm:pt modelId="{D5527269-DEEF-4FA5-B178-936191913B8B}">
      <dgm:prSet phldrT="[Tekst]"/>
      <dgm:spPr>
        <a:solidFill>
          <a:srgbClr val="E31837"/>
        </a:solidFill>
      </dgm:spPr>
      <dgm:t>
        <a:bodyPr/>
        <a:lstStyle/>
        <a:p>
          <a:r>
            <a:rPr lang="pl-PL" dirty="0" smtClean="0"/>
            <a:t>Koszty robotyzacji</a:t>
          </a:r>
          <a:endParaRPr lang="pl-PL" dirty="0"/>
        </a:p>
      </dgm:t>
    </dgm:pt>
    <dgm:pt modelId="{2A48623D-98C4-47A6-BCE3-0AF0DFA15C00}" type="parTrans" cxnId="{B38ECD8A-1D64-4221-9D5C-1457EB37287C}">
      <dgm:prSet/>
      <dgm:spPr/>
      <dgm:t>
        <a:bodyPr/>
        <a:lstStyle/>
        <a:p>
          <a:endParaRPr lang="pl-PL"/>
        </a:p>
      </dgm:t>
    </dgm:pt>
    <dgm:pt modelId="{D1077399-2528-4869-A608-DC8B79C85F30}" type="sibTrans" cxnId="{B38ECD8A-1D64-4221-9D5C-1457EB37287C}">
      <dgm:prSet/>
      <dgm:spPr/>
      <dgm:t>
        <a:bodyPr/>
        <a:lstStyle/>
        <a:p>
          <a:endParaRPr lang="pl-PL"/>
        </a:p>
      </dgm:t>
    </dgm:pt>
    <dgm:pt modelId="{5FD0CB45-3EB5-46CB-AB8D-8DBA4F68DDCD}">
      <dgm:prSet phldrT="[Tekst]"/>
      <dgm:spPr/>
      <dgm:t>
        <a:bodyPr/>
        <a:lstStyle/>
        <a:p>
          <a:r>
            <a:rPr lang="pl-PL" dirty="0" smtClean="0"/>
            <a:t>Sesja pytań</a:t>
          </a:r>
          <a:br>
            <a:rPr lang="pl-PL" dirty="0" smtClean="0"/>
          </a:br>
          <a:r>
            <a:rPr lang="pl-PL" dirty="0" smtClean="0"/>
            <a:t>i odpowiedzi</a:t>
          </a:r>
          <a:endParaRPr lang="pl-PL" dirty="0"/>
        </a:p>
      </dgm:t>
    </dgm:pt>
    <dgm:pt modelId="{186771E1-5669-4336-91E7-9011F9B7FC5C}" type="parTrans" cxnId="{116E259D-80A9-4C61-8F80-41707DB83622}">
      <dgm:prSet/>
      <dgm:spPr/>
      <dgm:t>
        <a:bodyPr/>
        <a:lstStyle/>
        <a:p>
          <a:endParaRPr lang="pl-PL"/>
        </a:p>
      </dgm:t>
    </dgm:pt>
    <dgm:pt modelId="{0C13C328-403B-426E-A62F-BE4DD3451BA3}" type="sibTrans" cxnId="{116E259D-80A9-4C61-8F80-41707DB83622}">
      <dgm:prSet/>
      <dgm:spPr/>
      <dgm:t>
        <a:bodyPr/>
        <a:lstStyle/>
        <a:p>
          <a:endParaRPr lang="pl-PL"/>
        </a:p>
      </dgm:t>
    </dgm:pt>
    <dgm:pt modelId="{7FD484EF-EF6B-4988-8B3C-A521DC69D477}" type="pres">
      <dgm:prSet presAssocID="{BE86BE7F-13E9-4BD8-B17F-E9BF12D1C0F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FEBA2DA-3A7B-45FF-9DDB-67D4BA6572F3}" type="pres">
      <dgm:prSet presAssocID="{587497FC-58A5-4120-BEB6-147371D1C976}" presName="parTxOnly" presStyleLbl="node1" presStyleIdx="0" presStyleCnt="5" custLinFactNeighborX="-35533" custLinFactNeighborY="-218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3EAFEBC-D1E6-4C3B-8BF3-45CC815EB445}" type="pres">
      <dgm:prSet presAssocID="{D02DF7BB-04F5-43D3-828C-95A025A74819}" presName="parTxOnlySpace" presStyleCnt="0"/>
      <dgm:spPr/>
    </dgm:pt>
    <dgm:pt modelId="{4A17F3FF-A1F8-4462-9132-FCE09C4935B8}" type="pres">
      <dgm:prSet presAssocID="{5537BBFE-0323-47B2-93D7-1958516C14C4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7CB0297-1ACF-44F3-BB35-A268364D5CAA}" type="pres">
      <dgm:prSet presAssocID="{569407E6-B593-4F59-AF16-4E8CC83B75B5}" presName="parTxOnlySpace" presStyleCnt="0"/>
      <dgm:spPr/>
    </dgm:pt>
    <dgm:pt modelId="{598E880B-653C-4B88-AD95-C70C50D198DE}" type="pres">
      <dgm:prSet presAssocID="{1B19EF5B-4617-4C05-AA20-3B0361BCD8F7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89E46E2-EFA4-4916-AB23-B3E95094CA82}" type="pres">
      <dgm:prSet presAssocID="{7AD827E8-9CD6-4C71-9FC5-619C1991CD1B}" presName="parTxOnlySpace" presStyleCnt="0"/>
      <dgm:spPr/>
    </dgm:pt>
    <dgm:pt modelId="{A44B8ACD-AA16-4189-88A5-737173559BD7}" type="pres">
      <dgm:prSet presAssocID="{D5527269-DEEF-4FA5-B178-936191913B8B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8DF9BE4-492A-4664-A475-CBEE8AFE75C2}" type="pres">
      <dgm:prSet presAssocID="{D1077399-2528-4869-A608-DC8B79C85F30}" presName="parTxOnlySpace" presStyleCnt="0"/>
      <dgm:spPr/>
    </dgm:pt>
    <dgm:pt modelId="{038FCC97-9AB8-449C-8443-E1BB093B2106}" type="pres">
      <dgm:prSet presAssocID="{5FD0CB45-3EB5-46CB-AB8D-8DBA4F68DDCD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16E259D-80A9-4C61-8F80-41707DB83622}" srcId="{BE86BE7F-13E9-4BD8-B17F-E9BF12D1C0FA}" destId="{5FD0CB45-3EB5-46CB-AB8D-8DBA4F68DDCD}" srcOrd="4" destOrd="0" parTransId="{186771E1-5669-4336-91E7-9011F9B7FC5C}" sibTransId="{0C13C328-403B-426E-A62F-BE4DD3451BA3}"/>
    <dgm:cxn modelId="{A81B0C3D-4E66-43B2-9529-80CF04CB51C6}" srcId="{BE86BE7F-13E9-4BD8-B17F-E9BF12D1C0FA}" destId="{5537BBFE-0323-47B2-93D7-1958516C14C4}" srcOrd="1" destOrd="0" parTransId="{6C720D61-1D22-4D3E-BC14-8857EC0D3100}" sibTransId="{569407E6-B593-4F59-AF16-4E8CC83B75B5}"/>
    <dgm:cxn modelId="{CBED41FE-C8A7-4AF4-88F2-1CC8EB23DB00}" type="presOf" srcId="{1B19EF5B-4617-4C05-AA20-3B0361BCD8F7}" destId="{598E880B-653C-4B88-AD95-C70C50D198DE}" srcOrd="0" destOrd="0" presId="urn:microsoft.com/office/officeart/2005/8/layout/chevron1"/>
    <dgm:cxn modelId="{44792BF0-C840-4715-8718-02D94E1BBE46}" type="presOf" srcId="{D5527269-DEEF-4FA5-B178-936191913B8B}" destId="{A44B8ACD-AA16-4189-88A5-737173559BD7}" srcOrd="0" destOrd="0" presId="urn:microsoft.com/office/officeart/2005/8/layout/chevron1"/>
    <dgm:cxn modelId="{44900628-3F52-4355-96B0-A98084F0AC84}" type="presOf" srcId="{BE86BE7F-13E9-4BD8-B17F-E9BF12D1C0FA}" destId="{7FD484EF-EF6B-4988-8B3C-A521DC69D477}" srcOrd="0" destOrd="0" presId="urn:microsoft.com/office/officeart/2005/8/layout/chevron1"/>
    <dgm:cxn modelId="{55930C30-116C-4CCF-9826-A0A9DA481CE3}" type="presOf" srcId="{5537BBFE-0323-47B2-93D7-1958516C14C4}" destId="{4A17F3FF-A1F8-4462-9132-FCE09C4935B8}" srcOrd="0" destOrd="0" presId="urn:microsoft.com/office/officeart/2005/8/layout/chevron1"/>
    <dgm:cxn modelId="{B38ECD8A-1D64-4221-9D5C-1457EB37287C}" srcId="{BE86BE7F-13E9-4BD8-B17F-E9BF12D1C0FA}" destId="{D5527269-DEEF-4FA5-B178-936191913B8B}" srcOrd="3" destOrd="0" parTransId="{2A48623D-98C4-47A6-BCE3-0AF0DFA15C00}" sibTransId="{D1077399-2528-4869-A608-DC8B79C85F30}"/>
    <dgm:cxn modelId="{323316B4-7EAF-4D7D-ABA8-EDF98AA0F5C2}" type="presOf" srcId="{587497FC-58A5-4120-BEB6-147371D1C976}" destId="{3FEBA2DA-3A7B-45FF-9DDB-67D4BA6572F3}" srcOrd="0" destOrd="0" presId="urn:microsoft.com/office/officeart/2005/8/layout/chevron1"/>
    <dgm:cxn modelId="{69CD2046-13EE-4642-84A7-53844DEC4E88}" srcId="{BE86BE7F-13E9-4BD8-B17F-E9BF12D1C0FA}" destId="{1B19EF5B-4617-4C05-AA20-3B0361BCD8F7}" srcOrd="2" destOrd="0" parTransId="{4B7EABA1-6298-4F79-9684-56B48EF8DA48}" sibTransId="{7AD827E8-9CD6-4C71-9FC5-619C1991CD1B}"/>
    <dgm:cxn modelId="{85B3A2C5-3A16-444A-90EA-BC43D72B06BD}" type="presOf" srcId="{5FD0CB45-3EB5-46CB-AB8D-8DBA4F68DDCD}" destId="{038FCC97-9AB8-449C-8443-E1BB093B2106}" srcOrd="0" destOrd="0" presId="urn:microsoft.com/office/officeart/2005/8/layout/chevron1"/>
    <dgm:cxn modelId="{FF940E37-E910-4178-8E58-07FC68E0008F}" srcId="{BE86BE7F-13E9-4BD8-B17F-E9BF12D1C0FA}" destId="{587497FC-58A5-4120-BEB6-147371D1C976}" srcOrd="0" destOrd="0" parTransId="{6B07A7DA-B811-4EFF-8A2C-ED760B5B1B89}" sibTransId="{D02DF7BB-04F5-43D3-828C-95A025A74819}"/>
    <dgm:cxn modelId="{A165518F-A25E-45B6-B651-A46BF98C5AD2}" type="presParOf" srcId="{7FD484EF-EF6B-4988-8B3C-A521DC69D477}" destId="{3FEBA2DA-3A7B-45FF-9DDB-67D4BA6572F3}" srcOrd="0" destOrd="0" presId="urn:microsoft.com/office/officeart/2005/8/layout/chevron1"/>
    <dgm:cxn modelId="{0C38658C-94FB-49F2-8105-88D9DA0C1B9C}" type="presParOf" srcId="{7FD484EF-EF6B-4988-8B3C-A521DC69D477}" destId="{A3EAFEBC-D1E6-4C3B-8BF3-45CC815EB445}" srcOrd="1" destOrd="0" presId="urn:microsoft.com/office/officeart/2005/8/layout/chevron1"/>
    <dgm:cxn modelId="{A3F71AEB-43BB-4424-8870-C2185E0BDCCA}" type="presParOf" srcId="{7FD484EF-EF6B-4988-8B3C-A521DC69D477}" destId="{4A17F3FF-A1F8-4462-9132-FCE09C4935B8}" srcOrd="2" destOrd="0" presId="urn:microsoft.com/office/officeart/2005/8/layout/chevron1"/>
    <dgm:cxn modelId="{D462A1A9-B6F2-492F-91A8-5DC921E73988}" type="presParOf" srcId="{7FD484EF-EF6B-4988-8B3C-A521DC69D477}" destId="{F7CB0297-1ACF-44F3-BB35-A268364D5CAA}" srcOrd="3" destOrd="0" presId="urn:microsoft.com/office/officeart/2005/8/layout/chevron1"/>
    <dgm:cxn modelId="{465155E2-0231-4249-8818-A992298F524C}" type="presParOf" srcId="{7FD484EF-EF6B-4988-8B3C-A521DC69D477}" destId="{598E880B-653C-4B88-AD95-C70C50D198DE}" srcOrd="4" destOrd="0" presId="urn:microsoft.com/office/officeart/2005/8/layout/chevron1"/>
    <dgm:cxn modelId="{8ECFFC7B-EFE4-4E6C-97CB-C0D663FEE38D}" type="presParOf" srcId="{7FD484EF-EF6B-4988-8B3C-A521DC69D477}" destId="{489E46E2-EFA4-4916-AB23-B3E95094CA82}" srcOrd="5" destOrd="0" presId="urn:microsoft.com/office/officeart/2005/8/layout/chevron1"/>
    <dgm:cxn modelId="{3F4151CB-8332-4FE7-A3E8-9D0279E02860}" type="presParOf" srcId="{7FD484EF-EF6B-4988-8B3C-A521DC69D477}" destId="{A44B8ACD-AA16-4189-88A5-737173559BD7}" srcOrd="6" destOrd="0" presId="urn:microsoft.com/office/officeart/2005/8/layout/chevron1"/>
    <dgm:cxn modelId="{F70A9C11-4203-47A8-8585-C742C650EDDA}" type="presParOf" srcId="{7FD484EF-EF6B-4988-8B3C-A521DC69D477}" destId="{68DF9BE4-492A-4664-A475-CBEE8AFE75C2}" srcOrd="7" destOrd="0" presId="urn:microsoft.com/office/officeart/2005/8/layout/chevron1"/>
    <dgm:cxn modelId="{9FB31925-7FD2-4703-9E8D-7103AA58D10E}" type="presParOf" srcId="{7FD484EF-EF6B-4988-8B3C-A521DC69D477}" destId="{038FCC97-9AB8-449C-8443-E1BB093B2106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E86BE7F-13E9-4BD8-B17F-E9BF12D1C0FA}" type="doc">
      <dgm:prSet loTypeId="urn:microsoft.com/office/officeart/2005/8/layout/chevron1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pl-PL"/>
        </a:p>
      </dgm:t>
    </dgm:pt>
    <dgm:pt modelId="{587497FC-58A5-4120-BEB6-147371D1C976}">
      <dgm:prSet phldrT="[Tekst]"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pl-PL" sz="1300" b="1" dirty="0" smtClean="0">
              <a:solidFill>
                <a:schemeClr val="bg1"/>
              </a:solidFill>
              <a:effectLst/>
            </a:rPr>
            <a:t>Agenda</a:t>
          </a:r>
          <a:endParaRPr lang="pl-PL" sz="1300" b="1" dirty="0">
            <a:solidFill>
              <a:schemeClr val="bg1"/>
            </a:solidFill>
            <a:effectLst/>
          </a:endParaRPr>
        </a:p>
      </dgm:t>
    </dgm:pt>
    <dgm:pt modelId="{6B07A7DA-B811-4EFF-8A2C-ED760B5B1B89}" type="parTrans" cxnId="{FF940E37-E910-4178-8E58-07FC68E0008F}">
      <dgm:prSet/>
      <dgm:spPr/>
      <dgm:t>
        <a:bodyPr/>
        <a:lstStyle/>
        <a:p>
          <a:endParaRPr lang="pl-PL"/>
        </a:p>
      </dgm:t>
    </dgm:pt>
    <dgm:pt modelId="{D02DF7BB-04F5-43D3-828C-95A025A74819}" type="sibTrans" cxnId="{FF940E37-E910-4178-8E58-07FC68E0008F}">
      <dgm:prSet/>
      <dgm:spPr/>
      <dgm:t>
        <a:bodyPr/>
        <a:lstStyle/>
        <a:p>
          <a:endParaRPr lang="pl-PL"/>
        </a:p>
      </dgm:t>
    </dgm:pt>
    <dgm:pt modelId="{5537BBFE-0323-47B2-93D7-1958516C14C4}">
      <dgm:prSet phldrT="[Tekst]"/>
      <dgm:spPr/>
      <dgm:t>
        <a:bodyPr/>
        <a:lstStyle/>
        <a:p>
          <a:r>
            <a:rPr lang="pl-PL" dirty="0" smtClean="0"/>
            <a:t>Główne założenia ulgi</a:t>
          </a:r>
          <a:endParaRPr lang="pl-PL" dirty="0"/>
        </a:p>
      </dgm:t>
    </dgm:pt>
    <dgm:pt modelId="{6C720D61-1D22-4D3E-BC14-8857EC0D3100}" type="parTrans" cxnId="{A81B0C3D-4E66-43B2-9529-80CF04CB51C6}">
      <dgm:prSet/>
      <dgm:spPr/>
      <dgm:t>
        <a:bodyPr/>
        <a:lstStyle/>
        <a:p>
          <a:endParaRPr lang="pl-PL"/>
        </a:p>
      </dgm:t>
    </dgm:pt>
    <dgm:pt modelId="{569407E6-B593-4F59-AF16-4E8CC83B75B5}" type="sibTrans" cxnId="{A81B0C3D-4E66-43B2-9529-80CF04CB51C6}">
      <dgm:prSet/>
      <dgm:spPr/>
      <dgm:t>
        <a:bodyPr/>
        <a:lstStyle/>
        <a:p>
          <a:endParaRPr lang="pl-PL"/>
        </a:p>
      </dgm:t>
    </dgm:pt>
    <dgm:pt modelId="{1B19EF5B-4617-4C05-AA20-3B0361BCD8F7}">
      <dgm:prSet phldrT="[Tekst]"/>
      <dgm:spPr/>
      <dgm:t>
        <a:bodyPr/>
        <a:lstStyle/>
        <a:p>
          <a:r>
            <a:rPr lang="pl-PL" dirty="0" smtClean="0"/>
            <a:t>Definicja robota przemysłowego</a:t>
          </a:r>
          <a:endParaRPr lang="pl-PL" dirty="0"/>
        </a:p>
      </dgm:t>
    </dgm:pt>
    <dgm:pt modelId="{4B7EABA1-6298-4F79-9684-56B48EF8DA48}" type="parTrans" cxnId="{69CD2046-13EE-4642-84A7-53844DEC4E88}">
      <dgm:prSet/>
      <dgm:spPr/>
      <dgm:t>
        <a:bodyPr/>
        <a:lstStyle/>
        <a:p>
          <a:endParaRPr lang="pl-PL"/>
        </a:p>
      </dgm:t>
    </dgm:pt>
    <dgm:pt modelId="{7AD827E8-9CD6-4C71-9FC5-619C1991CD1B}" type="sibTrans" cxnId="{69CD2046-13EE-4642-84A7-53844DEC4E88}">
      <dgm:prSet/>
      <dgm:spPr/>
      <dgm:t>
        <a:bodyPr/>
        <a:lstStyle/>
        <a:p>
          <a:endParaRPr lang="pl-PL"/>
        </a:p>
      </dgm:t>
    </dgm:pt>
    <dgm:pt modelId="{D5527269-DEEF-4FA5-B178-936191913B8B}">
      <dgm:prSet phldrT="[Tekst]"/>
      <dgm:spPr>
        <a:solidFill>
          <a:srgbClr val="E31837"/>
        </a:solidFill>
      </dgm:spPr>
      <dgm:t>
        <a:bodyPr/>
        <a:lstStyle/>
        <a:p>
          <a:r>
            <a:rPr lang="pl-PL" dirty="0" smtClean="0"/>
            <a:t>Koszty robotyzacji</a:t>
          </a:r>
          <a:endParaRPr lang="pl-PL" dirty="0"/>
        </a:p>
      </dgm:t>
    </dgm:pt>
    <dgm:pt modelId="{2A48623D-98C4-47A6-BCE3-0AF0DFA15C00}" type="parTrans" cxnId="{B38ECD8A-1D64-4221-9D5C-1457EB37287C}">
      <dgm:prSet/>
      <dgm:spPr/>
      <dgm:t>
        <a:bodyPr/>
        <a:lstStyle/>
        <a:p>
          <a:endParaRPr lang="pl-PL"/>
        </a:p>
      </dgm:t>
    </dgm:pt>
    <dgm:pt modelId="{D1077399-2528-4869-A608-DC8B79C85F30}" type="sibTrans" cxnId="{B38ECD8A-1D64-4221-9D5C-1457EB37287C}">
      <dgm:prSet/>
      <dgm:spPr/>
      <dgm:t>
        <a:bodyPr/>
        <a:lstStyle/>
        <a:p>
          <a:endParaRPr lang="pl-PL"/>
        </a:p>
      </dgm:t>
    </dgm:pt>
    <dgm:pt modelId="{5FD0CB45-3EB5-46CB-AB8D-8DBA4F68DDCD}">
      <dgm:prSet phldrT="[Tekst]"/>
      <dgm:spPr/>
      <dgm:t>
        <a:bodyPr/>
        <a:lstStyle/>
        <a:p>
          <a:r>
            <a:rPr lang="pl-PL" dirty="0" smtClean="0"/>
            <a:t>Sesja pytań</a:t>
          </a:r>
          <a:br>
            <a:rPr lang="pl-PL" dirty="0" smtClean="0"/>
          </a:br>
          <a:r>
            <a:rPr lang="pl-PL" dirty="0" smtClean="0"/>
            <a:t>i odpowiedzi</a:t>
          </a:r>
          <a:endParaRPr lang="pl-PL" dirty="0"/>
        </a:p>
      </dgm:t>
    </dgm:pt>
    <dgm:pt modelId="{186771E1-5669-4336-91E7-9011F9B7FC5C}" type="parTrans" cxnId="{116E259D-80A9-4C61-8F80-41707DB83622}">
      <dgm:prSet/>
      <dgm:spPr/>
      <dgm:t>
        <a:bodyPr/>
        <a:lstStyle/>
        <a:p>
          <a:endParaRPr lang="pl-PL"/>
        </a:p>
      </dgm:t>
    </dgm:pt>
    <dgm:pt modelId="{0C13C328-403B-426E-A62F-BE4DD3451BA3}" type="sibTrans" cxnId="{116E259D-80A9-4C61-8F80-41707DB83622}">
      <dgm:prSet/>
      <dgm:spPr/>
      <dgm:t>
        <a:bodyPr/>
        <a:lstStyle/>
        <a:p>
          <a:endParaRPr lang="pl-PL"/>
        </a:p>
      </dgm:t>
    </dgm:pt>
    <dgm:pt modelId="{7FD484EF-EF6B-4988-8B3C-A521DC69D477}" type="pres">
      <dgm:prSet presAssocID="{BE86BE7F-13E9-4BD8-B17F-E9BF12D1C0F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FEBA2DA-3A7B-45FF-9DDB-67D4BA6572F3}" type="pres">
      <dgm:prSet presAssocID="{587497FC-58A5-4120-BEB6-147371D1C976}" presName="parTxOnly" presStyleLbl="node1" presStyleIdx="0" presStyleCnt="5" custLinFactNeighborX="-35533" custLinFactNeighborY="-218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3EAFEBC-D1E6-4C3B-8BF3-45CC815EB445}" type="pres">
      <dgm:prSet presAssocID="{D02DF7BB-04F5-43D3-828C-95A025A74819}" presName="parTxOnlySpace" presStyleCnt="0"/>
      <dgm:spPr/>
    </dgm:pt>
    <dgm:pt modelId="{4A17F3FF-A1F8-4462-9132-FCE09C4935B8}" type="pres">
      <dgm:prSet presAssocID="{5537BBFE-0323-47B2-93D7-1958516C14C4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7CB0297-1ACF-44F3-BB35-A268364D5CAA}" type="pres">
      <dgm:prSet presAssocID="{569407E6-B593-4F59-AF16-4E8CC83B75B5}" presName="parTxOnlySpace" presStyleCnt="0"/>
      <dgm:spPr/>
    </dgm:pt>
    <dgm:pt modelId="{598E880B-653C-4B88-AD95-C70C50D198DE}" type="pres">
      <dgm:prSet presAssocID="{1B19EF5B-4617-4C05-AA20-3B0361BCD8F7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89E46E2-EFA4-4916-AB23-B3E95094CA82}" type="pres">
      <dgm:prSet presAssocID="{7AD827E8-9CD6-4C71-9FC5-619C1991CD1B}" presName="parTxOnlySpace" presStyleCnt="0"/>
      <dgm:spPr/>
    </dgm:pt>
    <dgm:pt modelId="{A44B8ACD-AA16-4189-88A5-737173559BD7}" type="pres">
      <dgm:prSet presAssocID="{D5527269-DEEF-4FA5-B178-936191913B8B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8DF9BE4-492A-4664-A475-CBEE8AFE75C2}" type="pres">
      <dgm:prSet presAssocID="{D1077399-2528-4869-A608-DC8B79C85F30}" presName="parTxOnlySpace" presStyleCnt="0"/>
      <dgm:spPr/>
    </dgm:pt>
    <dgm:pt modelId="{038FCC97-9AB8-449C-8443-E1BB093B2106}" type="pres">
      <dgm:prSet presAssocID="{5FD0CB45-3EB5-46CB-AB8D-8DBA4F68DDCD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16E259D-80A9-4C61-8F80-41707DB83622}" srcId="{BE86BE7F-13E9-4BD8-B17F-E9BF12D1C0FA}" destId="{5FD0CB45-3EB5-46CB-AB8D-8DBA4F68DDCD}" srcOrd="4" destOrd="0" parTransId="{186771E1-5669-4336-91E7-9011F9B7FC5C}" sibTransId="{0C13C328-403B-426E-A62F-BE4DD3451BA3}"/>
    <dgm:cxn modelId="{56D82140-177D-478C-85C4-1D48A6F6862F}" type="presOf" srcId="{D5527269-DEEF-4FA5-B178-936191913B8B}" destId="{A44B8ACD-AA16-4189-88A5-737173559BD7}" srcOrd="0" destOrd="0" presId="urn:microsoft.com/office/officeart/2005/8/layout/chevron1"/>
    <dgm:cxn modelId="{3A714C27-2764-413E-AB5A-9BEFA61CDF1F}" type="presOf" srcId="{5FD0CB45-3EB5-46CB-AB8D-8DBA4F68DDCD}" destId="{038FCC97-9AB8-449C-8443-E1BB093B2106}" srcOrd="0" destOrd="0" presId="urn:microsoft.com/office/officeart/2005/8/layout/chevron1"/>
    <dgm:cxn modelId="{A81B0C3D-4E66-43B2-9529-80CF04CB51C6}" srcId="{BE86BE7F-13E9-4BD8-B17F-E9BF12D1C0FA}" destId="{5537BBFE-0323-47B2-93D7-1958516C14C4}" srcOrd="1" destOrd="0" parTransId="{6C720D61-1D22-4D3E-BC14-8857EC0D3100}" sibTransId="{569407E6-B593-4F59-AF16-4E8CC83B75B5}"/>
    <dgm:cxn modelId="{B328DBB8-BED8-499C-99C4-A5DBCAB1FC72}" type="presOf" srcId="{5537BBFE-0323-47B2-93D7-1958516C14C4}" destId="{4A17F3FF-A1F8-4462-9132-FCE09C4935B8}" srcOrd="0" destOrd="0" presId="urn:microsoft.com/office/officeart/2005/8/layout/chevron1"/>
    <dgm:cxn modelId="{D5F4B92F-A44B-4410-A38C-A0662BE9BB81}" type="presOf" srcId="{1B19EF5B-4617-4C05-AA20-3B0361BCD8F7}" destId="{598E880B-653C-4B88-AD95-C70C50D198DE}" srcOrd="0" destOrd="0" presId="urn:microsoft.com/office/officeart/2005/8/layout/chevron1"/>
    <dgm:cxn modelId="{B38ECD8A-1D64-4221-9D5C-1457EB37287C}" srcId="{BE86BE7F-13E9-4BD8-B17F-E9BF12D1C0FA}" destId="{D5527269-DEEF-4FA5-B178-936191913B8B}" srcOrd="3" destOrd="0" parTransId="{2A48623D-98C4-47A6-BCE3-0AF0DFA15C00}" sibTransId="{D1077399-2528-4869-A608-DC8B79C85F30}"/>
    <dgm:cxn modelId="{69CD2046-13EE-4642-84A7-53844DEC4E88}" srcId="{BE86BE7F-13E9-4BD8-B17F-E9BF12D1C0FA}" destId="{1B19EF5B-4617-4C05-AA20-3B0361BCD8F7}" srcOrd="2" destOrd="0" parTransId="{4B7EABA1-6298-4F79-9684-56B48EF8DA48}" sibTransId="{7AD827E8-9CD6-4C71-9FC5-619C1991CD1B}"/>
    <dgm:cxn modelId="{0D433B47-B267-48BE-B07C-DE6ACAF15ACC}" type="presOf" srcId="{587497FC-58A5-4120-BEB6-147371D1C976}" destId="{3FEBA2DA-3A7B-45FF-9DDB-67D4BA6572F3}" srcOrd="0" destOrd="0" presId="urn:microsoft.com/office/officeart/2005/8/layout/chevron1"/>
    <dgm:cxn modelId="{4FA90884-79F4-4392-B130-B194E110752C}" type="presOf" srcId="{BE86BE7F-13E9-4BD8-B17F-E9BF12D1C0FA}" destId="{7FD484EF-EF6B-4988-8B3C-A521DC69D477}" srcOrd="0" destOrd="0" presId="urn:microsoft.com/office/officeart/2005/8/layout/chevron1"/>
    <dgm:cxn modelId="{FF940E37-E910-4178-8E58-07FC68E0008F}" srcId="{BE86BE7F-13E9-4BD8-B17F-E9BF12D1C0FA}" destId="{587497FC-58A5-4120-BEB6-147371D1C976}" srcOrd="0" destOrd="0" parTransId="{6B07A7DA-B811-4EFF-8A2C-ED760B5B1B89}" sibTransId="{D02DF7BB-04F5-43D3-828C-95A025A74819}"/>
    <dgm:cxn modelId="{31A0A764-C03E-4514-950A-FDA89E531D2A}" type="presParOf" srcId="{7FD484EF-EF6B-4988-8B3C-A521DC69D477}" destId="{3FEBA2DA-3A7B-45FF-9DDB-67D4BA6572F3}" srcOrd="0" destOrd="0" presId="urn:microsoft.com/office/officeart/2005/8/layout/chevron1"/>
    <dgm:cxn modelId="{8FF832A8-154D-4B61-BA68-2EC6F57464E1}" type="presParOf" srcId="{7FD484EF-EF6B-4988-8B3C-A521DC69D477}" destId="{A3EAFEBC-D1E6-4C3B-8BF3-45CC815EB445}" srcOrd="1" destOrd="0" presId="urn:microsoft.com/office/officeart/2005/8/layout/chevron1"/>
    <dgm:cxn modelId="{BF0A1810-7613-48D5-BA27-CA8629685903}" type="presParOf" srcId="{7FD484EF-EF6B-4988-8B3C-A521DC69D477}" destId="{4A17F3FF-A1F8-4462-9132-FCE09C4935B8}" srcOrd="2" destOrd="0" presId="urn:microsoft.com/office/officeart/2005/8/layout/chevron1"/>
    <dgm:cxn modelId="{29DC835D-BE51-4896-853B-B7ADD43A5E73}" type="presParOf" srcId="{7FD484EF-EF6B-4988-8B3C-A521DC69D477}" destId="{F7CB0297-1ACF-44F3-BB35-A268364D5CAA}" srcOrd="3" destOrd="0" presId="urn:microsoft.com/office/officeart/2005/8/layout/chevron1"/>
    <dgm:cxn modelId="{4ABD574A-4BDD-4D22-B869-2D6F60FB7F26}" type="presParOf" srcId="{7FD484EF-EF6B-4988-8B3C-A521DC69D477}" destId="{598E880B-653C-4B88-AD95-C70C50D198DE}" srcOrd="4" destOrd="0" presId="urn:microsoft.com/office/officeart/2005/8/layout/chevron1"/>
    <dgm:cxn modelId="{EBDF88D3-4DE7-4C75-B901-F0B92F691FE7}" type="presParOf" srcId="{7FD484EF-EF6B-4988-8B3C-A521DC69D477}" destId="{489E46E2-EFA4-4916-AB23-B3E95094CA82}" srcOrd="5" destOrd="0" presId="urn:microsoft.com/office/officeart/2005/8/layout/chevron1"/>
    <dgm:cxn modelId="{57EE8B2E-7B1A-4712-8C4E-CDA3201B534A}" type="presParOf" srcId="{7FD484EF-EF6B-4988-8B3C-A521DC69D477}" destId="{A44B8ACD-AA16-4189-88A5-737173559BD7}" srcOrd="6" destOrd="0" presId="urn:microsoft.com/office/officeart/2005/8/layout/chevron1"/>
    <dgm:cxn modelId="{D239B3AE-55D5-4984-9F3F-30E58B0E93EA}" type="presParOf" srcId="{7FD484EF-EF6B-4988-8B3C-A521DC69D477}" destId="{68DF9BE4-492A-4664-A475-CBEE8AFE75C2}" srcOrd="7" destOrd="0" presId="urn:microsoft.com/office/officeart/2005/8/layout/chevron1"/>
    <dgm:cxn modelId="{2CCCB7C9-CD89-4E51-8A10-98069F06A870}" type="presParOf" srcId="{7FD484EF-EF6B-4988-8B3C-A521DC69D477}" destId="{038FCC97-9AB8-449C-8443-E1BB093B2106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BE86BE7F-13E9-4BD8-B17F-E9BF12D1C0FA}" type="doc">
      <dgm:prSet loTypeId="urn:microsoft.com/office/officeart/2005/8/layout/chevron1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pl-PL"/>
        </a:p>
      </dgm:t>
    </dgm:pt>
    <dgm:pt modelId="{587497FC-58A5-4120-BEB6-147371D1C976}">
      <dgm:prSet phldrT="[Tekst]"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pl-PL" sz="1300" b="1" dirty="0" smtClean="0">
              <a:solidFill>
                <a:schemeClr val="bg1"/>
              </a:solidFill>
              <a:effectLst/>
            </a:rPr>
            <a:t>Agenda</a:t>
          </a:r>
          <a:endParaRPr lang="pl-PL" sz="1300" b="1" dirty="0">
            <a:solidFill>
              <a:schemeClr val="bg1"/>
            </a:solidFill>
            <a:effectLst/>
          </a:endParaRPr>
        </a:p>
      </dgm:t>
    </dgm:pt>
    <dgm:pt modelId="{6B07A7DA-B811-4EFF-8A2C-ED760B5B1B89}" type="parTrans" cxnId="{FF940E37-E910-4178-8E58-07FC68E0008F}">
      <dgm:prSet/>
      <dgm:spPr/>
      <dgm:t>
        <a:bodyPr/>
        <a:lstStyle/>
        <a:p>
          <a:endParaRPr lang="pl-PL"/>
        </a:p>
      </dgm:t>
    </dgm:pt>
    <dgm:pt modelId="{D02DF7BB-04F5-43D3-828C-95A025A74819}" type="sibTrans" cxnId="{FF940E37-E910-4178-8E58-07FC68E0008F}">
      <dgm:prSet/>
      <dgm:spPr/>
      <dgm:t>
        <a:bodyPr/>
        <a:lstStyle/>
        <a:p>
          <a:endParaRPr lang="pl-PL"/>
        </a:p>
      </dgm:t>
    </dgm:pt>
    <dgm:pt modelId="{5537BBFE-0323-47B2-93D7-1958516C14C4}">
      <dgm:prSet phldrT="[Tekst]"/>
      <dgm:spPr/>
      <dgm:t>
        <a:bodyPr/>
        <a:lstStyle/>
        <a:p>
          <a:r>
            <a:rPr lang="pl-PL" dirty="0" smtClean="0"/>
            <a:t>Główne założenia ulgi</a:t>
          </a:r>
          <a:endParaRPr lang="pl-PL" dirty="0"/>
        </a:p>
      </dgm:t>
    </dgm:pt>
    <dgm:pt modelId="{6C720D61-1D22-4D3E-BC14-8857EC0D3100}" type="parTrans" cxnId="{A81B0C3D-4E66-43B2-9529-80CF04CB51C6}">
      <dgm:prSet/>
      <dgm:spPr/>
      <dgm:t>
        <a:bodyPr/>
        <a:lstStyle/>
        <a:p>
          <a:endParaRPr lang="pl-PL"/>
        </a:p>
      </dgm:t>
    </dgm:pt>
    <dgm:pt modelId="{569407E6-B593-4F59-AF16-4E8CC83B75B5}" type="sibTrans" cxnId="{A81B0C3D-4E66-43B2-9529-80CF04CB51C6}">
      <dgm:prSet/>
      <dgm:spPr/>
      <dgm:t>
        <a:bodyPr/>
        <a:lstStyle/>
        <a:p>
          <a:endParaRPr lang="pl-PL"/>
        </a:p>
      </dgm:t>
    </dgm:pt>
    <dgm:pt modelId="{1B19EF5B-4617-4C05-AA20-3B0361BCD8F7}">
      <dgm:prSet phldrT="[Tekst]"/>
      <dgm:spPr/>
      <dgm:t>
        <a:bodyPr/>
        <a:lstStyle/>
        <a:p>
          <a:r>
            <a:rPr lang="pl-PL" dirty="0" smtClean="0"/>
            <a:t>Definicja robota przemysłowego</a:t>
          </a:r>
          <a:endParaRPr lang="pl-PL" dirty="0"/>
        </a:p>
      </dgm:t>
    </dgm:pt>
    <dgm:pt modelId="{4B7EABA1-6298-4F79-9684-56B48EF8DA48}" type="parTrans" cxnId="{69CD2046-13EE-4642-84A7-53844DEC4E88}">
      <dgm:prSet/>
      <dgm:spPr/>
      <dgm:t>
        <a:bodyPr/>
        <a:lstStyle/>
        <a:p>
          <a:endParaRPr lang="pl-PL"/>
        </a:p>
      </dgm:t>
    </dgm:pt>
    <dgm:pt modelId="{7AD827E8-9CD6-4C71-9FC5-619C1991CD1B}" type="sibTrans" cxnId="{69CD2046-13EE-4642-84A7-53844DEC4E88}">
      <dgm:prSet/>
      <dgm:spPr/>
      <dgm:t>
        <a:bodyPr/>
        <a:lstStyle/>
        <a:p>
          <a:endParaRPr lang="pl-PL"/>
        </a:p>
      </dgm:t>
    </dgm:pt>
    <dgm:pt modelId="{D5527269-DEEF-4FA5-B178-936191913B8B}">
      <dgm:prSet phldrT="[Tekst]"/>
      <dgm:spPr>
        <a:solidFill>
          <a:srgbClr val="E31837"/>
        </a:solidFill>
      </dgm:spPr>
      <dgm:t>
        <a:bodyPr/>
        <a:lstStyle/>
        <a:p>
          <a:r>
            <a:rPr lang="pl-PL" dirty="0" smtClean="0"/>
            <a:t>Koszty robotyzacji</a:t>
          </a:r>
          <a:endParaRPr lang="pl-PL" dirty="0"/>
        </a:p>
      </dgm:t>
    </dgm:pt>
    <dgm:pt modelId="{2A48623D-98C4-47A6-BCE3-0AF0DFA15C00}" type="parTrans" cxnId="{B38ECD8A-1D64-4221-9D5C-1457EB37287C}">
      <dgm:prSet/>
      <dgm:spPr/>
      <dgm:t>
        <a:bodyPr/>
        <a:lstStyle/>
        <a:p>
          <a:endParaRPr lang="pl-PL"/>
        </a:p>
      </dgm:t>
    </dgm:pt>
    <dgm:pt modelId="{D1077399-2528-4869-A608-DC8B79C85F30}" type="sibTrans" cxnId="{B38ECD8A-1D64-4221-9D5C-1457EB37287C}">
      <dgm:prSet/>
      <dgm:spPr/>
      <dgm:t>
        <a:bodyPr/>
        <a:lstStyle/>
        <a:p>
          <a:endParaRPr lang="pl-PL"/>
        </a:p>
      </dgm:t>
    </dgm:pt>
    <dgm:pt modelId="{5FD0CB45-3EB5-46CB-AB8D-8DBA4F68DDCD}">
      <dgm:prSet phldrT="[Tekst]"/>
      <dgm:spPr/>
      <dgm:t>
        <a:bodyPr/>
        <a:lstStyle/>
        <a:p>
          <a:r>
            <a:rPr lang="pl-PL" dirty="0" smtClean="0"/>
            <a:t>Sesja pytań</a:t>
          </a:r>
          <a:br>
            <a:rPr lang="pl-PL" dirty="0" smtClean="0"/>
          </a:br>
          <a:r>
            <a:rPr lang="pl-PL" dirty="0" smtClean="0"/>
            <a:t>i odpowiedzi</a:t>
          </a:r>
          <a:endParaRPr lang="pl-PL" dirty="0"/>
        </a:p>
      </dgm:t>
    </dgm:pt>
    <dgm:pt modelId="{186771E1-5669-4336-91E7-9011F9B7FC5C}" type="parTrans" cxnId="{116E259D-80A9-4C61-8F80-41707DB83622}">
      <dgm:prSet/>
      <dgm:spPr/>
      <dgm:t>
        <a:bodyPr/>
        <a:lstStyle/>
        <a:p>
          <a:endParaRPr lang="pl-PL"/>
        </a:p>
      </dgm:t>
    </dgm:pt>
    <dgm:pt modelId="{0C13C328-403B-426E-A62F-BE4DD3451BA3}" type="sibTrans" cxnId="{116E259D-80A9-4C61-8F80-41707DB83622}">
      <dgm:prSet/>
      <dgm:spPr/>
      <dgm:t>
        <a:bodyPr/>
        <a:lstStyle/>
        <a:p>
          <a:endParaRPr lang="pl-PL"/>
        </a:p>
      </dgm:t>
    </dgm:pt>
    <dgm:pt modelId="{7FD484EF-EF6B-4988-8B3C-A521DC69D477}" type="pres">
      <dgm:prSet presAssocID="{BE86BE7F-13E9-4BD8-B17F-E9BF12D1C0F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FEBA2DA-3A7B-45FF-9DDB-67D4BA6572F3}" type="pres">
      <dgm:prSet presAssocID="{587497FC-58A5-4120-BEB6-147371D1C976}" presName="parTxOnly" presStyleLbl="node1" presStyleIdx="0" presStyleCnt="5" custLinFactNeighborX="-35533" custLinFactNeighborY="-218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3EAFEBC-D1E6-4C3B-8BF3-45CC815EB445}" type="pres">
      <dgm:prSet presAssocID="{D02DF7BB-04F5-43D3-828C-95A025A74819}" presName="parTxOnlySpace" presStyleCnt="0"/>
      <dgm:spPr/>
    </dgm:pt>
    <dgm:pt modelId="{4A17F3FF-A1F8-4462-9132-FCE09C4935B8}" type="pres">
      <dgm:prSet presAssocID="{5537BBFE-0323-47B2-93D7-1958516C14C4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7CB0297-1ACF-44F3-BB35-A268364D5CAA}" type="pres">
      <dgm:prSet presAssocID="{569407E6-B593-4F59-AF16-4E8CC83B75B5}" presName="parTxOnlySpace" presStyleCnt="0"/>
      <dgm:spPr/>
    </dgm:pt>
    <dgm:pt modelId="{598E880B-653C-4B88-AD95-C70C50D198DE}" type="pres">
      <dgm:prSet presAssocID="{1B19EF5B-4617-4C05-AA20-3B0361BCD8F7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89E46E2-EFA4-4916-AB23-B3E95094CA82}" type="pres">
      <dgm:prSet presAssocID="{7AD827E8-9CD6-4C71-9FC5-619C1991CD1B}" presName="parTxOnlySpace" presStyleCnt="0"/>
      <dgm:spPr/>
    </dgm:pt>
    <dgm:pt modelId="{A44B8ACD-AA16-4189-88A5-737173559BD7}" type="pres">
      <dgm:prSet presAssocID="{D5527269-DEEF-4FA5-B178-936191913B8B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8DF9BE4-492A-4664-A475-CBEE8AFE75C2}" type="pres">
      <dgm:prSet presAssocID="{D1077399-2528-4869-A608-DC8B79C85F30}" presName="parTxOnlySpace" presStyleCnt="0"/>
      <dgm:spPr/>
    </dgm:pt>
    <dgm:pt modelId="{038FCC97-9AB8-449C-8443-E1BB093B2106}" type="pres">
      <dgm:prSet presAssocID="{5FD0CB45-3EB5-46CB-AB8D-8DBA4F68DDCD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16E259D-80A9-4C61-8F80-41707DB83622}" srcId="{BE86BE7F-13E9-4BD8-B17F-E9BF12D1C0FA}" destId="{5FD0CB45-3EB5-46CB-AB8D-8DBA4F68DDCD}" srcOrd="4" destOrd="0" parTransId="{186771E1-5669-4336-91E7-9011F9B7FC5C}" sibTransId="{0C13C328-403B-426E-A62F-BE4DD3451BA3}"/>
    <dgm:cxn modelId="{CE542D70-CEAF-4E3A-9FF0-2CD753743056}" type="presOf" srcId="{BE86BE7F-13E9-4BD8-B17F-E9BF12D1C0FA}" destId="{7FD484EF-EF6B-4988-8B3C-A521DC69D477}" srcOrd="0" destOrd="0" presId="urn:microsoft.com/office/officeart/2005/8/layout/chevron1"/>
    <dgm:cxn modelId="{0B6A998E-FD29-4A3F-B58E-DCC945286DC2}" type="presOf" srcId="{5FD0CB45-3EB5-46CB-AB8D-8DBA4F68DDCD}" destId="{038FCC97-9AB8-449C-8443-E1BB093B2106}" srcOrd="0" destOrd="0" presId="urn:microsoft.com/office/officeart/2005/8/layout/chevron1"/>
    <dgm:cxn modelId="{F1C751DE-2632-412F-9934-50FF49E607A1}" type="presOf" srcId="{587497FC-58A5-4120-BEB6-147371D1C976}" destId="{3FEBA2DA-3A7B-45FF-9DDB-67D4BA6572F3}" srcOrd="0" destOrd="0" presId="urn:microsoft.com/office/officeart/2005/8/layout/chevron1"/>
    <dgm:cxn modelId="{A81B0C3D-4E66-43B2-9529-80CF04CB51C6}" srcId="{BE86BE7F-13E9-4BD8-B17F-E9BF12D1C0FA}" destId="{5537BBFE-0323-47B2-93D7-1958516C14C4}" srcOrd="1" destOrd="0" parTransId="{6C720D61-1D22-4D3E-BC14-8857EC0D3100}" sibTransId="{569407E6-B593-4F59-AF16-4E8CC83B75B5}"/>
    <dgm:cxn modelId="{DC7EEFF0-7725-46D5-9011-1F08E8480232}" type="presOf" srcId="{D5527269-DEEF-4FA5-B178-936191913B8B}" destId="{A44B8ACD-AA16-4189-88A5-737173559BD7}" srcOrd="0" destOrd="0" presId="urn:microsoft.com/office/officeart/2005/8/layout/chevron1"/>
    <dgm:cxn modelId="{5D0866A6-3FCA-4860-9127-9FA7440FD2F0}" type="presOf" srcId="{1B19EF5B-4617-4C05-AA20-3B0361BCD8F7}" destId="{598E880B-653C-4B88-AD95-C70C50D198DE}" srcOrd="0" destOrd="0" presId="urn:microsoft.com/office/officeart/2005/8/layout/chevron1"/>
    <dgm:cxn modelId="{B38ECD8A-1D64-4221-9D5C-1457EB37287C}" srcId="{BE86BE7F-13E9-4BD8-B17F-E9BF12D1C0FA}" destId="{D5527269-DEEF-4FA5-B178-936191913B8B}" srcOrd="3" destOrd="0" parTransId="{2A48623D-98C4-47A6-BCE3-0AF0DFA15C00}" sibTransId="{D1077399-2528-4869-A608-DC8B79C85F30}"/>
    <dgm:cxn modelId="{69CD2046-13EE-4642-84A7-53844DEC4E88}" srcId="{BE86BE7F-13E9-4BD8-B17F-E9BF12D1C0FA}" destId="{1B19EF5B-4617-4C05-AA20-3B0361BCD8F7}" srcOrd="2" destOrd="0" parTransId="{4B7EABA1-6298-4F79-9684-56B48EF8DA48}" sibTransId="{7AD827E8-9CD6-4C71-9FC5-619C1991CD1B}"/>
    <dgm:cxn modelId="{B74C8E42-C909-4E89-84F2-17EA39A75208}" type="presOf" srcId="{5537BBFE-0323-47B2-93D7-1958516C14C4}" destId="{4A17F3FF-A1F8-4462-9132-FCE09C4935B8}" srcOrd="0" destOrd="0" presId="urn:microsoft.com/office/officeart/2005/8/layout/chevron1"/>
    <dgm:cxn modelId="{FF940E37-E910-4178-8E58-07FC68E0008F}" srcId="{BE86BE7F-13E9-4BD8-B17F-E9BF12D1C0FA}" destId="{587497FC-58A5-4120-BEB6-147371D1C976}" srcOrd="0" destOrd="0" parTransId="{6B07A7DA-B811-4EFF-8A2C-ED760B5B1B89}" sibTransId="{D02DF7BB-04F5-43D3-828C-95A025A74819}"/>
    <dgm:cxn modelId="{5A0452AA-7403-4F2E-B8D6-8B47E6C743CB}" type="presParOf" srcId="{7FD484EF-EF6B-4988-8B3C-A521DC69D477}" destId="{3FEBA2DA-3A7B-45FF-9DDB-67D4BA6572F3}" srcOrd="0" destOrd="0" presId="urn:microsoft.com/office/officeart/2005/8/layout/chevron1"/>
    <dgm:cxn modelId="{BFDA76B7-2D48-4118-9E40-043BB087281A}" type="presParOf" srcId="{7FD484EF-EF6B-4988-8B3C-A521DC69D477}" destId="{A3EAFEBC-D1E6-4C3B-8BF3-45CC815EB445}" srcOrd="1" destOrd="0" presId="urn:microsoft.com/office/officeart/2005/8/layout/chevron1"/>
    <dgm:cxn modelId="{7D62AFB0-AC85-4C85-ABF0-6989AF8A4976}" type="presParOf" srcId="{7FD484EF-EF6B-4988-8B3C-A521DC69D477}" destId="{4A17F3FF-A1F8-4462-9132-FCE09C4935B8}" srcOrd="2" destOrd="0" presId="urn:microsoft.com/office/officeart/2005/8/layout/chevron1"/>
    <dgm:cxn modelId="{73340030-326B-4F5A-AF33-42BAE0DB1261}" type="presParOf" srcId="{7FD484EF-EF6B-4988-8B3C-A521DC69D477}" destId="{F7CB0297-1ACF-44F3-BB35-A268364D5CAA}" srcOrd="3" destOrd="0" presId="urn:microsoft.com/office/officeart/2005/8/layout/chevron1"/>
    <dgm:cxn modelId="{A5C921C3-DA54-4D01-97B1-6A3EEA0FC298}" type="presParOf" srcId="{7FD484EF-EF6B-4988-8B3C-A521DC69D477}" destId="{598E880B-653C-4B88-AD95-C70C50D198DE}" srcOrd="4" destOrd="0" presId="urn:microsoft.com/office/officeart/2005/8/layout/chevron1"/>
    <dgm:cxn modelId="{70ABC2C7-C1E5-4290-AEF3-9A7EA598BFBE}" type="presParOf" srcId="{7FD484EF-EF6B-4988-8B3C-A521DC69D477}" destId="{489E46E2-EFA4-4916-AB23-B3E95094CA82}" srcOrd="5" destOrd="0" presId="urn:microsoft.com/office/officeart/2005/8/layout/chevron1"/>
    <dgm:cxn modelId="{E0FB7474-687C-4032-BCDC-D6D11435052C}" type="presParOf" srcId="{7FD484EF-EF6B-4988-8B3C-A521DC69D477}" destId="{A44B8ACD-AA16-4189-88A5-737173559BD7}" srcOrd="6" destOrd="0" presId="urn:microsoft.com/office/officeart/2005/8/layout/chevron1"/>
    <dgm:cxn modelId="{BFBB0038-9E0F-411B-B2F5-98EDED02E195}" type="presParOf" srcId="{7FD484EF-EF6B-4988-8B3C-A521DC69D477}" destId="{68DF9BE4-492A-4664-A475-CBEE8AFE75C2}" srcOrd="7" destOrd="0" presId="urn:microsoft.com/office/officeart/2005/8/layout/chevron1"/>
    <dgm:cxn modelId="{D2AED461-E4A2-429F-9F8B-115129F20A0B}" type="presParOf" srcId="{7FD484EF-EF6B-4988-8B3C-A521DC69D477}" destId="{038FCC97-9AB8-449C-8443-E1BB093B2106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BE86BE7F-13E9-4BD8-B17F-E9BF12D1C0FA}" type="doc">
      <dgm:prSet loTypeId="urn:microsoft.com/office/officeart/2005/8/layout/chevron1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pl-PL"/>
        </a:p>
      </dgm:t>
    </dgm:pt>
    <dgm:pt modelId="{7FD484EF-EF6B-4988-8B3C-A521DC69D477}" type="pres">
      <dgm:prSet presAssocID="{BE86BE7F-13E9-4BD8-B17F-E9BF12D1C0F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</dgm:ptLst>
  <dgm:cxnLst>
    <dgm:cxn modelId="{631D921E-0A9F-4924-B2E7-E50C8D2DDA62}" type="presOf" srcId="{BE86BE7F-13E9-4BD8-B17F-E9BF12D1C0FA}" destId="{7FD484EF-EF6B-4988-8B3C-A521DC69D477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BE86BE7F-13E9-4BD8-B17F-E9BF12D1C0FA}" type="doc">
      <dgm:prSet loTypeId="urn:microsoft.com/office/officeart/2005/8/layout/chevron1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pl-PL"/>
        </a:p>
      </dgm:t>
    </dgm:pt>
    <dgm:pt modelId="{587497FC-58A5-4120-BEB6-147371D1C976}">
      <dgm:prSet phldrT="[Tekst]"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pl-PL" sz="1300" b="1" dirty="0" smtClean="0">
              <a:solidFill>
                <a:schemeClr val="bg1"/>
              </a:solidFill>
              <a:effectLst/>
            </a:rPr>
            <a:t>Agenda</a:t>
          </a:r>
          <a:endParaRPr lang="pl-PL" sz="1300" b="1" dirty="0">
            <a:solidFill>
              <a:schemeClr val="bg1"/>
            </a:solidFill>
            <a:effectLst/>
          </a:endParaRPr>
        </a:p>
      </dgm:t>
    </dgm:pt>
    <dgm:pt modelId="{6B07A7DA-B811-4EFF-8A2C-ED760B5B1B89}" type="parTrans" cxnId="{FF940E37-E910-4178-8E58-07FC68E0008F}">
      <dgm:prSet/>
      <dgm:spPr/>
      <dgm:t>
        <a:bodyPr/>
        <a:lstStyle/>
        <a:p>
          <a:endParaRPr lang="pl-PL"/>
        </a:p>
      </dgm:t>
    </dgm:pt>
    <dgm:pt modelId="{D02DF7BB-04F5-43D3-828C-95A025A74819}" type="sibTrans" cxnId="{FF940E37-E910-4178-8E58-07FC68E0008F}">
      <dgm:prSet/>
      <dgm:spPr/>
      <dgm:t>
        <a:bodyPr/>
        <a:lstStyle/>
        <a:p>
          <a:endParaRPr lang="pl-PL"/>
        </a:p>
      </dgm:t>
    </dgm:pt>
    <dgm:pt modelId="{5537BBFE-0323-47B2-93D7-1958516C14C4}">
      <dgm:prSet phldrT="[Tekst]"/>
      <dgm:spPr/>
      <dgm:t>
        <a:bodyPr/>
        <a:lstStyle/>
        <a:p>
          <a:r>
            <a:rPr lang="pl-PL" dirty="0" smtClean="0"/>
            <a:t>Główne założenia ulgi</a:t>
          </a:r>
          <a:endParaRPr lang="pl-PL" dirty="0"/>
        </a:p>
      </dgm:t>
    </dgm:pt>
    <dgm:pt modelId="{6C720D61-1D22-4D3E-BC14-8857EC0D3100}" type="parTrans" cxnId="{A81B0C3D-4E66-43B2-9529-80CF04CB51C6}">
      <dgm:prSet/>
      <dgm:spPr/>
      <dgm:t>
        <a:bodyPr/>
        <a:lstStyle/>
        <a:p>
          <a:endParaRPr lang="pl-PL"/>
        </a:p>
      </dgm:t>
    </dgm:pt>
    <dgm:pt modelId="{569407E6-B593-4F59-AF16-4E8CC83B75B5}" type="sibTrans" cxnId="{A81B0C3D-4E66-43B2-9529-80CF04CB51C6}">
      <dgm:prSet/>
      <dgm:spPr/>
      <dgm:t>
        <a:bodyPr/>
        <a:lstStyle/>
        <a:p>
          <a:endParaRPr lang="pl-PL"/>
        </a:p>
      </dgm:t>
    </dgm:pt>
    <dgm:pt modelId="{1B19EF5B-4617-4C05-AA20-3B0361BCD8F7}">
      <dgm:prSet phldrT="[Tekst]"/>
      <dgm:spPr/>
      <dgm:t>
        <a:bodyPr/>
        <a:lstStyle/>
        <a:p>
          <a:r>
            <a:rPr lang="pl-PL" dirty="0" smtClean="0"/>
            <a:t>Definicja robota przemysłowego</a:t>
          </a:r>
          <a:endParaRPr lang="pl-PL" dirty="0"/>
        </a:p>
      </dgm:t>
    </dgm:pt>
    <dgm:pt modelId="{4B7EABA1-6298-4F79-9684-56B48EF8DA48}" type="parTrans" cxnId="{69CD2046-13EE-4642-84A7-53844DEC4E88}">
      <dgm:prSet/>
      <dgm:spPr/>
      <dgm:t>
        <a:bodyPr/>
        <a:lstStyle/>
        <a:p>
          <a:endParaRPr lang="pl-PL"/>
        </a:p>
      </dgm:t>
    </dgm:pt>
    <dgm:pt modelId="{7AD827E8-9CD6-4C71-9FC5-619C1991CD1B}" type="sibTrans" cxnId="{69CD2046-13EE-4642-84A7-53844DEC4E88}">
      <dgm:prSet/>
      <dgm:spPr/>
      <dgm:t>
        <a:bodyPr/>
        <a:lstStyle/>
        <a:p>
          <a:endParaRPr lang="pl-PL"/>
        </a:p>
      </dgm:t>
    </dgm:pt>
    <dgm:pt modelId="{D5527269-DEEF-4FA5-B178-936191913B8B}">
      <dgm:prSet phldrT="[Teks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pl-PL" dirty="0" smtClean="0"/>
            <a:t>Koszty robotyzacji</a:t>
          </a:r>
          <a:endParaRPr lang="pl-PL" dirty="0"/>
        </a:p>
      </dgm:t>
    </dgm:pt>
    <dgm:pt modelId="{2A48623D-98C4-47A6-BCE3-0AF0DFA15C00}" type="parTrans" cxnId="{B38ECD8A-1D64-4221-9D5C-1457EB37287C}">
      <dgm:prSet/>
      <dgm:spPr/>
      <dgm:t>
        <a:bodyPr/>
        <a:lstStyle/>
        <a:p>
          <a:endParaRPr lang="pl-PL"/>
        </a:p>
      </dgm:t>
    </dgm:pt>
    <dgm:pt modelId="{D1077399-2528-4869-A608-DC8B79C85F30}" type="sibTrans" cxnId="{B38ECD8A-1D64-4221-9D5C-1457EB37287C}">
      <dgm:prSet/>
      <dgm:spPr/>
      <dgm:t>
        <a:bodyPr/>
        <a:lstStyle/>
        <a:p>
          <a:endParaRPr lang="pl-PL"/>
        </a:p>
      </dgm:t>
    </dgm:pt>
    <dgm:pt modelId="{5FD0CB45-3EB5-46CB-AB8D-8DBA4F68DDCD}">
      <dgm:prSet phldrT="[Tekst]"/>
      <dgm:spPr>
        <a:solidFill>
          <a:srgbClr val="E31837"/>
        </a:solidFill>
      </dgm:spPr>
      <dgm:t>
        <a:bodyPr/>
        <a:lstStyle/>
        <a:p>
          <a:r>
            <a:rPr lang="pl-PL" dirty="0" smtClean="0"/>
            <a:t>Sesja pytań</a:t>
          </a:r>
          <a:br>
            <a:rPr lang="pl-PL" dirty="0" smtClean="0"/>
          </a:br>
          <a:r>
            <a:rPr lang="pl-PL" dirty="0" smtClean="0"/>
            <a:t>i odpowiedzi</a:t>
          </a:r>
          <a:endParaRPr lang="pl-PL" dirty="0"/>
        </a:p>
      </dgm:t>
    </dgm:pt>
    <dgm:pt modelId="{186771E1-5669-4336-91E7-9011F9B7FC5C}" type="parTrans" cxnId="{116E259D-80A9-4C61-8F80-41707DB83622}">
      <dgm:prSet/>
      <dgm:spPr/>
      <dgm:t>
        <a:bodyPr/>
        <a:lstStyle/>
        <a:p>
          <a:endParaRPr lang="pl-PL"/>
        </a:p>
      </dgm:t>
    </dgm:pt>
    <dgm:pt modelId="{0C13C328-403B-426E-A62F-BE4DD3451BA3}" type="sibTrans" cxnId="{116E259D-80A9-4C61-8F80-41707DB83622}">
      <dgm:prSet/>
      <dgm:spPr/>
      <dgm:t>
        <a:bodyPr/>
        <a:lstStyle/>
        <a:p>
          <a:endParaRPr lang="pl-PL"/>
        </a:p>
      </dgm:t>
    </dgm:pt>
    <dgm:pt modelId="{7FD484EF-EF6B-4988-8B3C-A521DC69D477}" type="pres">
      <dgm:prSet presAssocID="{BE86BE7F-13E9-4BD8-B17F-E9BF12D1C0F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FEBA2DA-3A7B-45FF-9DDB-67D4BA6572F3}" type="pres">
      <dgm:prSet presAssocID="{587497FC-58A5-4120-BEB6-147371D1C976}" presName="parTxOnly" presStyleLbl="node1" presStyleIdx="0" presStyleCnt="5" custLinFactNeighborX="-35533" custLinFactNeighborY="-218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3EAFEBC-D1E6-4C3B-8BF3-45CC815EB445}" type="pres">
      <dgm:prSet presAssocID="{D02DF7BB-04F5-43D3-828C-95A025A74819}" presName="parTxOnlySpace" presStyleCnt="0"/>
      <dgm:spPr/>
    </dgm:pt>
    <dgm:pt modelId="{4A17F3FF-A1F8-4462-9132-FCE09C4935B8}" type="pres">
      <dgm:prSet presAssocID="{5537BBFE-0323-47B2-93D7-1958516C14C4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7CB0297-1ACF-44F3-BB35-A268364D5CAA}" type="pres">
      <dgm:prSet presAssocID="{569407E6-B593-4F59-AF16-4E8CC83B75B5}" presName="parTxOnlySpace" presStyleCnt="0"/>
      <dgm:spPr/>
    </dgm:pt>
    <dgm:pt modelId="{598E880B-653C-4B88-AD95-C70C50D198DE}" type="pres">
      <dgm:prSet presAssocID="{1B19EF5B-4617-4C05-AA20-3B0361BCD8F7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89E46E2-EFA4-4916-AB23-B3E95094CA82}" type="pres">
      <dgm:prSet presAssocID="{7AD827E8-9CD6-4C71-9FC5-619C1991CD1B}" presName="parTxOnlySpace" presStyleCnt="0"/>
      <dgm:spPr/>
    </dgm:pt>
    <dgm:pt modelId="{A44B8ACD-AA16-4189-88A5-737173559BD7}" type="pres">
      <dgm:prSet presAssocID="{D5527269-DEEF-4FA5-B178-936191913B8B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8DF9BE4-492A-4664-A475-CBEE8AFE75C2}" type="pres">
      <dgm:prSet presAssocID="{D1077399-2528-4869-A608-DC8B79C85F30}" presName="parTxOnlySpace" presStyleCnt="0"/>
      <dgm:spPr/>
    </dgm:pt>
    <dgm:pt modelId="{038FCC97-9AB8-449C-8443-E1BB093B2106}" type="pres">
      <dgm:prSet presAssocID="{5FD0CB45-3EB5-46CB-AB8D-8DBA4F68DDCD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EA458A39-C398-466A-BE54-88BB17C4CD7F}" type="presOf" srcId="{5FD0CB45-3EB5-46CB-AB8D-8DBA4F68DDCD}" destId="{038FCC97-9AB8-449C-8443-E1BB093B2106}" srcOrd="0" destOrd="0" presId="urn:microsoft.com/office/officeart/2005/8/layout/chevron1"/>
    <dgm:cxn modelId="{69CD2046-13EE-4642-84A7-53844DEC4E88}" srcId="{BE86BE7F-13E9-4BD8-B17F-E9BF12D1C0FA}" destId="{1B19EF5B-4617-4C05-AA20-3B0361BCD8F7}" srcOrd="2" destOrd="0" parTransId="{4B7EABA1-6298-4F79-9684-56B48EF8DA48}" sibTransId="{7AD827E8-9CD6-4C71-9FC5-619C1991CD1B}"/>
    <dgm:cxn modelId="{28682DDB-6CF7-4ACE-9E65-AF405588F22C}" type="presOf" srcId="{D5527269-DEEF-4FA5-B178-936191913B8B}" destId="{A44B8ACD-AA16-4189-88A5-737173559BD7}" srcOrd="0" destOrd="0" presId="urn:microsoft.com/office/officeart/2005/8/layout/chevron1"/>
    <dgm:cxn modelId="{A81B0C3D-4E66-43B2-9529-80CF04CB51C6}" srcId="{BE86BE7F-13E9-4BD8-B17F-E9BF12D1C0FA}" destId="{5537BBFE-0323-47B2-93D7-1958516C14C4}" srcOrd="1" destOrd="0" parTransId="{6C720D61-1D22-4D3E-BC14-8857EC0D3100}" sibTransId="{569407E6-B593-4F59-AF16-4E8CC83B75B5}"/>
    <dgm:cxn modelId="{BB0D6D19-B6FD-40BC-95AA-5439D9E13ADD}" type="presOf" srcId="{5537BBFE-0323-47B2-93D7-1958516C14C4}" destId="{4A17F3FF-A1F8-4462-9132-FCE09C4935B8}" srcOrd="0" destOrd="0" presId="urn:microsoft.com/office/officeart/2005/8/layout/chevron1"/>
    <dgm:cxn modelId="{B38ECD8A-1D64-4221-9D5C-1457EB37287C}" srcId="{BE86BE7F-13E9-4BD8-B17F-E9BF12D1C0FA}" destId="{D5527269-DEEF-4FA5-B178-936191913B8B}" srcOrd="3" destOrd="0" parTransId="{2A48623D-98C4-47A6-BCE3-0AF0DFA15C00}" sibTransId="{D1077399-2528-4869-A608-DC8B79C85F30}"/>
    <dgm:cxn modelId="{9D296FC9-0A9A-41EB-803D-2E4D0795C8D8}" type="presOf" srcId="{BE86BE7F-13E9-4BD8-B17F-E9BF12D1C0FA}" destId="{7FD484EF-EF6B-4988-8B3C-A521DC69D477}" srcOrd="0" destOrd="0" presId="urn:microsoft.com/office/officeart/2005/8/layout/chevron1"/>
    <dgm:cxn modelId="{116E259D-80A9-4C61-8F80-41707DB83622}" srcId="{BE86BE7F-13E9-4BD8-B17F-E9BF12D1C0FA}" destId="{5FD0CB45-3EB5-46CB-AB8D-8DBA4F68DDCD}" srcOrd="4" destOrd="0" parTransId="{186771E1-5669-4336-91E7-9011F9B7FC5C}" sibTransId="{0C13C328-403B-426E-A62F-BE4DD3451BA3}"/>
    <dgm:cxn modelId="{EEB2B2FC-DA98-458D-A6A4-EDFD419E10DD}" type="presOf" srcId="{1B19EF5B-4617-4C05-AA20-3B0361BCD8F7}" destId="{598E880B-653C-4B88-AD95-C70C50D198DE}" srcOrd="0" destOrd="0" presId="urn:microsoft.com/office/officeart/2005/8/layout/chevron1"/>
    <dgm:cxn modelId="{638C160E-377E-45BD-BFEC-911EDBA55390}" type="presOf" srcId="{587497FC-58A5-4120-BEB6-147371D1C976}" destId="{3FEBA2DA-3A7B-45FF-9DDB-67D4BA6572F3}" srcOrd="0" destOrd="0" presId="urn:microsoft.com/office/officeart/2005/8/layout/chevron1"/>
    <dgm:cxn modelId="{FF940E37-E910-4178-8E58-07FC68E0008F}" srcId="{BE86BE7F-13E9-4BD8-B17F-E9BF12D1C0FA}" destId="{587497FC-58A5-4120-BEB6-147371D1C976}" srcOrd="0" destOrd="0" parTransId="{6B07A7DA-B811-4EFF-8A2C-ED760B5B1B89}" sibTransId="{D02DF7BB-04F5-43D3-828C-95A025A74819}"/>
    <dgm:cxn modelId="{77B8E8CF-164C-41BE-B223-282166379F39}" type="presParOf" srcId="{7FD484EF-EF6B-4988-8B3C-A521DC69D477}" destId="{3FEBA2DA-3A7B-45FF-9DDB-67D4BA6572F3}" srcOrd="0" destOrd="0" presId="urn:microsoft.com/office/officeart/2005/8/layout/chevron1"/>
    <dgm:cxn modelId="{53C36EDD-5BDF-455E-B2AE-20E285FFF5AF}" type="presParOf" srcId="{7FD484EF-EF6B-4988-8B3C-A521DC69D477}" destId="{A3EAFEBC-D1E6-4C3B-8BF3-45CC815EB445}" srcOrd="1" destOrd="0" presId="urn:microsoft.com/office/officeart/2005/8/layout/chevron1"/>
    <dgm:cxn modelId="{4C8E220F-C918-482A-B55F-831F77F357A3}" type="presParOf" srcId="{7FD484EF-EF6B-4988-8B3C-A521DC69D477}" destId="{4A17F3FF-A1F8-4462-9132-FCE09C4935B8}" srcOrd="2" destOrd="0" presId="urn:microsoft.com/office/officeart/2005/8/layout/chevron1"/>
    <dgm:cxn modelId="{40075F11-74C3-4E2E-B365-968C808465BA}" type="presParOf" srcId="{7FD484EF-EF6B-4988-8B3C-A521DC69D477}" destId="{F7CB0297-1ACF-44F3-BB35-A268364D5CAA}" srcOrd="3" destOrd="0" presId="urn:microsoft.com/office/officeart/2005/8/layout/chevron1"/>
    <dgm:cxn modelId="{43A52448-2BE4-4715-8024-27B008DB0C49}" type="presParOf" srcId="{7FD484EF-EF6B-4988-8B3C-A521DC69D477}" destId="{598E880B-653C-4B88-AD95-C70C50D198DE}" srcOrd="4" destOrd="0" presId="urn:microsoft.com/office/officeart/2005/8/layout/chevron1"/>
    <dgm:cxn modelId="{F1DA5593-4F43-45E2-B8B1-A94AB4704F66}" type="presParOf" srcId="{7FD484EF-EF6B-4988-8B3C-A521DC69D477}" destId="{489E46E2-EFA4-4916-AB23-B3E95094CA82}" srcOrd="5" destOrd="0" presId="urn:microsoft.com/office/officeart/2005/8/layout/chevron1"/>
    <dgm:cxn modelId="{D967BAEF-E5E3-4B6F-AA5D-808C7B34DB91}" type="presParOf" srcId="{7FD484EF-EF6B-4988-8B3C-A521DC69D477}" destId="{A44B8ACD-AA16-4189-88A5-737173559BD7}" srcOrd="6" destOrd="0" presId="urn:microsoft.com/office/officeart/2005/8/layout/chevron1"/>
    <dgm:cxn modelId="{A63CEFFB-D134-42C4-9EF9-D4CAF514C255}" type="presParOf" srcId="{7FD484EF-EF6B-4988-8B3C-A521DC69D477}" destId="{68DF9BE4-492A-4664-A475-CBEE8AFE75C2}" srcOrd="7" destOrd="0" presId="urn:microsoft.com/office/officeart/2005/8/layout/chevron1"/>
    <dgm:cxn modelId="{C5489254-B55D-4B75-9192-703EE81E694D}" type="presParOf" srcId="{7FD484EF-EF6B-4988-8B3C-A521DC69D477}" destId="{038FCC97-9AB8-449C-8443-E1BB093B2106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8AB34A9-F282-43A4-AF39-76B59847E70A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F33CBC76-B0F2-4D16-A6CC-F38E330F9C2A}">
      <dgm:prSet phldrT="[Tekst]"/>
      <dgm:spPr/>
      <dgm:t>
        <a:bodyPr/>
        <a:lstStyle/>
        <a:p>
          <a:r>
            <a:rPr lang="pl-PL" dirty="0" smtClean="0"/>
            <a:t>Promocja robotyzacji</a:t>
          </a:r>
          <a:endParaRPr lang="pl-PL" dirty="0"/>
        </a:p>
      </dgm:t>
    </dgm:pt>
    <dgm:pt modelId="{C8BFB5CA-7674-463B-B713-9238A5A86C60}" type="parTrans" cxnId="{6B197F69-F11A-4AA9-8E94-8BA3BC1EDFD3}">
      <dgm:prSet/>
      <dgm:spPr/>
      <dgm:t>
        <a:bodyPr/>
        <a:lstStyle/>
        <a:p>
          <a:endParaRPr lang="pl-PL"/>
        </a:p>
      </dgm:t>
    </dgm:pt>
    <dgm:pt modelId="{66520EA3-E3A7-4AB3-9D83-8801A5E0C7D8}" type="sibTrans" cxnId="{6B197F69-F11A-4AA9-8E94-8BA3BC1EDFD3}">
      <dgm:prSet custT="1"/>
      <dgm:spPr/>
      <dgm:t>
        <a:bodyPr/>
        <a:lstStyle/>
        <a:p>
          <a:r>
            <a:rPr lang="pl-PL" sz="1000" dirty="0" smtClean="0"/>
            <a:t>Definicja </a:t>
          </a:r>
          <a:endParaRPr lang="pl-PL" sz="1000" dirty="0"/>
        </a:p>
      </dgm:t>
    </dgm:pt>
    <dgm:pt modelId="{463ACFD9-4E23-4B3C-B28A-1BF78457FC1F}">
      <dgm:prSet phldrT="[Tekst]"/>
      <dgm:spPr/>
      <dgm:t>
        <a:bodyPr/>
        <a:lstStyle/>
        <a:p>
          <a:r>
            <a:rPr lang="pl-PL" dirty="0" smtClean="0"/>
            <a:t>Dodatkowe odliczenie</a:t>
          </a:r>
          <a:endParaRPr lang="pl-PL" dirty="0"/>
        </a:p>
      </dgm:t>
    </dgm:pt>
    <dgm:pt modelId="{0429FBE2-1F2D-4523-9718-44D1C8715D40}" type="parTrans" cxnId="{04D62F03-EDAA-4BF7-8B85-4184D23FC112}">
      <dgm:prSet/>
      <dgm:spPr/>
      <dgm:t>
        <a:bodyPr/>
        <a:lstStyle/>
        <a:p>
          <a:endParaRPr lang="pl-PL"/>
        </a:p>
      </dgm:t>
    </dgm:pt>
    <dgm:pt modelId="{B9AB165B-66DF-49E6-A8EE-C31AE01319D5}" type="sibTrans" cxnId="{04D62F03-EDAA-4BF7-8B85-4184D23FC112}">
      <dgm:prSet custT="1"/>
      <dgm:spPr/>
      <dgm:t>
        <a:bodyPr/>
        <a:lstStyle/>
        <a:p>
          <a:r>
            <a:rPr lang="pl-PL" sz="900" dirty="0" smtClean="0"/>
            <a:t>Czasowy charakter</a:t>
          </a:r>
          <a:endParaRPr lang="pl-PL" sz="900" dirty="0"/>
        </a:p>
      </dgm:t>
    </dgm:pt>
    <dgm:pt modelId="{CB3C48A3-4EAA-43D2-A1F5-E02985D83104}" type="pres">
      <dgm:prSet presAssocID="{78AB34A9-F282-43A4-AF39-76B59847E70A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9CEF56E8-4B02-42C9-A7D0-180BB9AE5EEA}" type="pres">
      <dgm:prSet presAssocID="{F33CBC76-B0F2-4D16-A6CC-F38E330F9C2A}" presName="composite" presStyleCnt="0"/>
      <dgm:spPr/>
    </dgm:pt>
    <dgm:pt modelId="{EBAC76B5-223D-4318-B91E-7D82327B46E4}" type="pres">
      <dgm:prSet presAssocID="{F33CBC76-B0F2-4D16-A6CC-F38E330F9C2A}" presName="Parent1" presStyleLbl="node1" presStyleIdx="0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B65269C-5A00-4744-8BC3-FAD3EC79BFE5}" type="pres">
      <dgm:prSet presAssocID="{F33CBC76-B0F2-4D16-A6CC-F38E330F9C2A}" presName="Childtext1" presStyleLbl="revTx" presStyleIdx="0" presStyleCnt="2" custScaleX="996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9643875-63E4-455B-8834-B80829420F95}" type="pres">
      <dgm:prSet presAssocID="{F33CBC76-B0F2-4D16-A6CC-F38E330F9C2A}" presName="BalanceSpacing" presStyleCnt="0"/>
      <dgm:spPr/>
    </dgm:pt>
    <dgm:pt modelId="{07DE0AA1-424E-49DE-997A-010564C98691}" type="pres">
      <dgm:prSet presAssocID="{F33CBC76-B0F2-4D16-A6CC-F38E330F9C2A}" presName="BalanceSpacing1" presStyleCnt="0"/>
      <dgm:spPr/>
    </dgm:pt>
    <dgm:pt modelId="{6F014BFF-197D-466F-8039-3E85014DC143}" type="pres">
      <dgm:prSet presAssocID="{66520EA3-E3A7-4AB3-9D83-8801A5E0C7D8}" presName="Accent1Text" presStyleLbl="node1" presStyleIdx="1" presStyleCnt="4"/>
      <dgm:spPr/>
      <dgm:t>
        <a:bodyPr/>
        <a:lstStyle/>
        <a:p>
          <a:endParaRPr lang="pl-PL"/>
        </a:p>
      </dgm:t>
    </dgm:pt>
    <dgm:pt modelId="{803DD610-9285-4BC7-8659-97F7B97C60BC}" type="pres">
      <dgm:prSet presAssocID="{66520EA3-E3A7-4AB3-9D83-8801A5E0C7D8}" presName="spaceBetweenRectangles" presStyleCnt="0"/>
      <dgm:spPr/>
    </dgm:pt>
    <dgm:pt modelId="{D796504F-D166-4618-8A19-87F0DF05721D}" type="pres">
      <dgm:prSet presAssocID="{463ACFD9-4E23-4B3C-B28A-1BF78457FC1F}" presName="composite" presStyleCnt="0"/>
      <dgm:spPr/>
    </dgm:pt>
    <dgm:pt modelId="{3E8A6147-C596-4F22-AE0B-C9E18D522E71}" type="pres">
      <dgm:prSet presAssocID="{463ACFD9-4E23-4B3C-B28A-1BF78457FC1F}" presName="Parent1" presStyleLbl="node1" presStyleIdx="2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9F90E08-A824-491A-A46D-6E07E6DFD289}" type="pres">
      <dgm:prSet presAssocID="{463ACFD9-4E23-4B3C-B28A-1BF78457FC1F}" presName="Childtext1" presStyleLbl="revTx" presStyleIdx="1" presStyleCnt="2" custLinFactX="100000" custLinFactNeighborX="100704" custLinFactNeighborY="-146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C993AAB-1FB7-4AAB-977C-B09040899CFC}" type="pres">
      <dgm:prSet presAssocID="{463ACFD9-4E23-4B3C-B28A-1BF78457FC1F}" presName="BalanceSpacing" presStyleCnt="0"/>
      <dgm:spPr/>
    </dgm:pt>
    <dgm:pt modelId="{9A2E023F-B62A-4A12-8289-94B165C4E58E}" type="pres">
      <dgm:prSet presAssocID="{463ACFD9-4E23-4B3C-B28A-1BF78457FC1F}" presName="BalanceSpacing1" presStyleCnt="0"/>
      <dgm:spPr/>
    </dgm:pt>
    <dgm:pt modelId="{40F043BE-3011-4942-9C76-09FECC921669}" type="pres">
      <dgm:prSet presAssocID="{B9AB165B-66DF-49E6-A8EE-C31AE01319D5}" presName="Accent1Text" presStyleLbl="node1" presStyleIdx="3" presStyleCnt="4" custLinFactNeighborX="4384" custLinFactNeighborY="-1962"/>
      <dgm:spPr/>
      <dgm:t>
        <a:bodyPr/>
        <a:lstStyle/>
        <a:p>
          <a:endParaRPr lang="pl-PL"/>
        </a:p>
      </dgm:t>
    </dgm:pt>
  </dgm:ptLst>
  <dgm:cxnLst>
    <dgm:cxn modelId="{759BA731-E6BE-42F4-8E62-C8BEC527C6FE}" type="presOf" srcId="{66520EA3-E3A7-4AB3-9D83-8801A5E0C7D8}" destId="{6F014BFF-197D-466F-8039-3E85014DC143}" srcOrd="0" destOrd="0" presId="urn:microsoft.com/office/officeart/2008/layout/AlternatingHexagons"/>
    <dgm:cxn modelId="{04D62F03-EDAA-4BF7-8B85-4184D23FC112}" srcId="{78AB34A9-F282-43A4-AF39-76B59847E70A}" destId="{463ACFD9-4E23-4B3C-B28A-1BF78457FC1F}" srcOrd="1" destOrd="0" parTransId="{0429FBE2-1F2D-4523-9718-44D1C8715D40}" sibTransId="{B9AB165B-66DF-49E6-A8EE-C31AE01319D5}"/>
    <dgm:cxn modelId="{F69B2F2B-9B74-4C77-9629-F143D765C7F6}" type="presOf" srcId="{78AB34A9-F282-43A4-AF39-76B59847E70A}" destId="{CB3C48A3-4EAA-43D2-A1F5-E02985D83104}" srcOrd="0" destOrd="0" presId="urn:microsoft.com/office/officeart/2008/layout/AlternatingHexagons"/>
    <dgm:cxn modelId="{FC53BA67-3E61-4836-A4E2-BD1DCF3A9D08}" type="presOf" srcId="{F33CBC76-B0F2-4D16-A6CC-F38E330F9C2A}" destId="{EBAC76B5-223D-4318-B91E-7D82327B46E4}" srcOrd="0" destOrd="0" presId="urn:microsoft.com/office/officeart/2008/layout/AlternatingHexagons"/>
    <dgm:cxn modelId="{BADF8299-B086-4847-ACFE-5556F4B3A0B1}" type="presOf" srcId="{B9AB165B-66DF-49E6-A8EE-C31AE01319D5}" destId="{40F043BE-3011-4942-9C76-09FECC921669}" srcOrd="0" destOrd="0" presId="urn:microsoft.com/office/officeart/2008/layout/AlternatingHexagons"/>
    <dgm:cxn modelId="{DFC86D4F-D913-47D3-AE0B-0AF9CA8AC30D}" type="presOf" srcId="{463ACFD9-4E23-4B3C-B28A-1BF78457FC1F}" destId="{3E8A6147-C596-4F22-AE0B-C9E18D522E71}" srcOrd="0" destOrd="0" presId="urn:microsoft.com/office/officeart/2008/layout/AlternatingHexagons"/>
    <dgm:cxn modelId="{6B197F69-F11A-4AA9-8E94-8BA3BC1EDFD3}" srcId="{78AB34A9-F282-43A4-AF39-76B59847E70A}" destId="{F33CBC76-B0F2-4D16-A6CC-F38E330F9C2A}" srcOrd="0" destOrd="0" parTransId="{C8BFB5CA-7674-463B-B713-9238A5A86C60}" sibTransId="{66520EA3-E3A7-4AB3-9D83-8801A5E0C7D8}"/>
    <dgm:cxn modelId="{E1BAE85F-9F89-42C3-B129-4A8478D1FCC7}" type="presParOf" srcId="{CB3C48A3-4EAA-43D2-A1F5-E02985D83104}" destId="{9CEF56E8-4B02-42C9-A7D0-180BB9AE5EEA}" srcOrd="0" destOrd="0" presId="urn:microsoft.com/office/officeart/2008/layout/AlternatingHexagons"/>
    <dgm:cxn modelId="{65EF383E-039F-4B40-AF4C-A7459D2D4617}" type="presParOf" srcId="{9CEF56E8-4B02-42C9-A7D0-180BB9AE5EEA}" destId="{EBAC76B5-223D-4318-B91E-7D82327B46E4}" srcOrd="0" destOrd="0" presId="urn:microsoft.com/office/officeart/2008/layout/AlternatingHexagons"/>
    <dgm:cxn modelId="{602436D6-865C-46A7-80D9-CC45B228E2F8}" type="presParOf" srcId="{9CEF56E8-4B02-42C9-A7D0-180BB9AE5EEA}" destId="{DB65269C-5A00-4744-8BC3-FAD3EC79BFE5}" srcOrd="1" destOrd="0" presId="urn:microsoft.com/office/officeart/2008/layout/AlternatingHexagons"/>
    <dgm:cxn modelId="{9C304838-504A-4639-8DDB-67CDEF7C246F}" type="presParOf" srcId="{9CEF56E8-4B02-42C9-A7D0-180BB9AE5EEA}" destId="{F9643875-63E4-455B-8834-B80829420F95}" srcOrd="2" destOrd="0" presId="urn:microsoft.com/office/officeart/2008/layout/AlternatingHexagons"/>
    <dgm:cxn modelId="{9D58DB61-4CDD-490F-82A9-6D442E845987}" type="presParOf" srcId="{9CEF56E8-4B02-42C9-A7D0-180BB9AE5EEA}" destId="{07DE0AA1-424E-49DE-997A-010564C98691}" srcOrd="3" destOrd="0" presId="urn:microsoft.com/office/officeart/2008/layout/AlternatingHexagons"/>
    <dgm:cxn modelId="{520AA2F3-BD86-4F0F-AE93-FFA66CEE8FDB}" type="presParOf" srcId="{9CEF56E8-4B02-42C9-A7D0-180BB9AE5EEA}" destId="{6F014BFF-197D-466F-8039-3E85014DC143}" srcOrd="4" destOrd="0" presId="urn:microsoft.com/office/officeart/2008/layout/AlternatingHexagons"/>
    <dgm:cxn modelId="{1D0F4FCB-0060-4373-8872-3EADDE8AC189}" type="presParOf" srcId="{CB3C48A3-4EAA-43D2-A1F5-E02985D83104}" destId="{803DD610-9285-4BC7-8659-97F7B97C60BC}" srcOrd="1" destOrd="0" presId="urn:microsoft.com/office/officeart/2008/layout/AlternatingHexagons"/>
    <dgm:cxn modelId="{6F009E53-4820-42D3-9F5A-DE497925253E}" type="presParOf" srcId="{CB3C48A3-4EAA-43D2-A1F5-E02985D83104}" destId="{D796504F-D166-4618-8A19-87F0DF05721D}" srcOrd="2" destOrd="0" presId="urn:microsoft.com/office/officeart/2008/layout/AlternatingHexagons"/>
    <dgm:cxn modelId="{588788CC-EB0C-4AD0-BF0B-8771B95DC9DB}" type="presParOf" srcId="{D796504F-D166-4618-8A19-87F0DF05721D}" destId="{3E8A6147-C596-4F22-AE0B-C9E18D522E71}" srcOrd="0" destOrd="0" presId="urn:microsoft.com/office/officeart/2008/layout/AlternatingHexagons"/>
    <dgm:cxn modelId="{D54BE8D9-2CF6-4CD7-B4F8-4AD5A343C7D1}" type="presParOf" srcId="{D796504F-D166-4618-8A19-87F0DF05721D}" destId="{69F90E08-A824-491A-A46D-6E07E6DFD289}" srcOrd="1" destOrd="0" presId="urn:microsoft.com/office/officeart/2008/layout/AlternatingHexagons"/>
    <dgm:cxn modelId="{8EC90F23-A8B8-45EE-8C94-AE9AA6A2DFA9}" type="presParOf" srcId="{D796504F-D166-4618-8A19-87F0DF05721D}" destId="{AC993AAB-1FB7-4AAB-977C-B09040899CFC}" srcOrd="2" destOrd="0" presId="urn:microsoft.com/office/officeart/2008/layout/AlternatingHexagons"/>
    <dgm:cxn modelId="{5AC681AC-AE82-44AC-A674-91DDE3D7F70E}" type="presParOf" srcId="{D796504F-D166-4618-8A19-87F0DF05721D}" destId="{9A2E023F-B62A-4A12-8289-94B165C4E58E}" srcOrd="3" destOrd="0" presId="urn:microsoft.com/office/officeart/2008/layout/AlternatingHexagons"/>
    <dgm:cxn modelId="{4738ED1C-358E-40DE-BF9B-4A1DED256FDF}" type="presParOf" srcId="{D796504F-D166-4618-8A19-87F0DF05721D}" destId="{40F043BE-3011-4942-9C76-09FECC921669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86BE7F-13E9-4BD8-B17F-E9BF12D1C0FA}" type="doc">
      <dgm:prSet loTypeId="urn:microsoft.com/office/officeart/2005/8/layout/chevron1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pl-PL"/>
        </a:p>
      </dgm:t>
    </dgm:pt>
    <dgm:pt modelId="{7FD484EF-EF6B-4988-8B3C-A521DC69D477}" type="pres">
      <dgm:prSet presAssocID="{BE86BE7F-13E9-4BD8-B17F-E9BF12D1C0F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</dgm:ptLst>
  <dgm:cxnLst>
    <dgm:cxn modelId="{3044C4A4-103F-4AB6-9179-5713134BE61D}" type="presOf" srcId="{BE86BE7F-13E9-4BD8-B17F-E9BF12D1C0FA}" destId="{7FD484EF-EF6B-4988-8B3C-A521DC69D477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E86BE7F-13E9-4BD8-B17F-E9BF12D1C0FA}" type="doc">
      <dgm:prSet loTypeId="urn:microsoft.com/office/officeart/2005/8/layout/chevron1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pl-PL"/>
        </a:p>
      </dgm:t>
    </dgm:pt>
    <dgm:pt modelId="{587497FC-58A5-4120-BEB6-147371D1C976}">
      <dgm:prSet phldrT="[Tekst]"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pl-PL" sz="1300" b="1" dirty="0" smtClean="0">
              <a:solidFill>
                <a:schemeClr val="bg1"/>
              </a:solidFill>
              <a:effectLst/>
            </a:rPr>
            <a:t>Agenda</a:t>
          </a:r>
          <a:endParaRPr lang="pl-PL" sz="1300" b="1" dirty="0">
            <a:solidFill>
              <a:schemeClr val="bg1"/>
            </a:solidFill>
            <a:effectLst/>
          </a:endParaRPr>
        </a:p>
      </dgm:t>
    </dgm:pt>
    <dgm:pt modelId="{6B07A7DA-B811-4EFF-8A2C-ED760B5B1B89}" type="parTrans" cxnId="{FF940E37-E910-4178-8E58-07FC68E0008F}">
      <dgm:prSet/>
      <dgm:spPr/>
      <dgm:t>
        <a:bodyPr/>
        <a:lstStyle/>
        <a:p>
          <a:endParaRPr lang="pl-PL"/>
        </a:p>
      </dgm:t>
    </dgm:pt>
    <dgm:pt modelId="{D02DF7BB-04F5-43D3-828C-95A025A74819}" type="sibTrans" cxnId="{FF940E37-E910-4178-8E58-07FC68E0008F}">
      <dgm:prSet/>
      <dgm:spPr/>
      <dgm:t>
        <a:bodyPr/>
        <a:lstStyle/>
        <a:p>
          <a:endParaRPr lang="pl-PL"/>
        </a:p>
      </dgm:t>
    </dgm:pt>
    <dgm:pt modelId="{5537BBFE-0323-47B2-93D7-1958516C14C4}">
      <dgm:prSet phldrT="[Tekst]"/>
      <dgm:spPr>
        <a:solidFill>
          <a:srgbClr val="E31837"/>
        </a:solidFill>
      </dgm:spPr>
      <dgm:t>
        <a:bodyPr/>
        <a:lstStyle/>
        <a:p>
          <a:r>
            <a:rPr lang="pl-PL" dirty="0" smtClean="0"/>
            <a:t>Główne założenia ulgi</a:t>
          </a:r>
          <a:endParaRPr lang="pl-PL" dirty="0"/>
        </a:p>
      </dgm:t>
    </dgm:pt>
    <dgm:pt modelId="{6C720D61-1D22-4D3E-BC14-8857EC0D3100}" type="parTrans" cxnId="{A81B0C3D-4E66-43B2-9529-80CF04CB51C6}">
      <dgm:prSet/>
      <dgm:spPr/>
      <dgm:t>
        <a:bodyPr/>
        <a:lstStyle/>
        <a:p>
          <a:endParaRPr lang="pl-PL"/>
        </a:p>
      </dgm:t>
    </dgm:pt>
    <dgm:pt modelId="{569407E6-B593-4F59-AF16-4E8CC83B75B5}" type="sibTrans" cxnId="{A81B0C3D-4E66-43B2-9529-80CF04CB51C6}">
      <dgm:prSet/>
      <dgm:spPr/>
      <dgm:t>
        <a:bodyPr/>
        <a:lstStyle/>
        <a:p>
          <a:endParaRPr lang="pl-PL"/>
        </a:p>
      </dgm:t>
    </dgm:pt>
    <dgm:pt modelId="{1B19EF5B-4617-4C05-AA20-3B0361BCD8F7}">
      <dgm:prSet phldrT="[Tekst]"/>
      <dgm:spPr/>
      <dgm:t>
        <a:bodyPr/>
        <a:lstStyle/>
        <a:p>
          <a:r>
            <a:rPr lang="pl-PL" dirty="0" smtClean="0"/>
            <a:t>Definicja robota przemysłowego</a:t>
          </a:r>
          <a:endParaRPr lang="pl-PL" dirty="0"/>
        </a:p>
      </dgm:t>
    </dgm:pt>
    <dgm:pt modelId="{4B7EABA1-6298-4F79-9684-56B48EF8DA48}" type="parTrans" cxnId="{69CD2046-13EE-4642-84A7-53844DEC4E88}">
      <dgm:prSet/>
      <dgm:spPr/>
      <dgm:t>
        <a:bodyPr/>
        <a:lstStyle/>
        <a:p>
          <a:endParaRPr lang="pl-PL"/>
        </a:p>
      </dgm:t>
    </dgm:pt>
    <dgm:pt modelId="{7AD827E8-9CD6-4C71-9FC5-619C1991CD1B}" type="sibTrans" cxnId="{69CD2046-13EE-4642-84A7-53844DEC4E88}">
      <dgm:prSet/>
      <dgm:spPr/>
      <dgm:t>
        <a:bodyPr/>
        <a:lstStyle/>
        <a:p>
          <a:endParaRPr lang="pl-PL"/>
        </a:p>
      </dgm:t>
    </dgm:pt>
    <dgm:pt modelId="{D5527269-DEEF-4FA5-B178-936191913B8B}">
      <dgm:prSet phldrT="[Tekst]"/>
      <dgm:spPr/>
      <dgm:t>
        <a:bodyPr/>
        <a:lstStyle/>
        <a:p>
          <a:r>
            <a:rPr lang="pl-PL" dirty="0" smtClean="0"/>
            <a:t>Koszty robotyzacji</a:t>
          </a:r>
          <a:endParaRPr lang="pl-PL" dirty="0"/>
        </a:p>
      </dgm:t>
    </dgm:pt>
    <dgm:pt modelId="{2A48623D-98C4-47A6-BCE3-0AF0DFA15C00}" type="parTrans" cxnId="{B38ECD8A-1D64-4221-9D5C-1457EB37287C}">
      <dgm:prSet/>
      <dgm:spPr/>
      <dgm:t>
        <a:bodyPr/>
        <a:lstStyle/>
        <a:p>
          <a:endParaRPr lang="pl-PL"/>
        </a:p>
      </dgm:t>
    </dgm:pt>
    <dgm:pt modelId="{D1077399-2528-4869-A608-DC8B79C85F30}" type="sibTrans" cxnId="{B38ECD8A-1D64-4221-9D5C-1457EB37287C}">
      <dgm:prSet/>
      <dgm:spPr/>
      <dgm:t>
        <a:bodyPr/>
        <a:lstStyle/>
        <a:p>
          <a:endParaRPr lang="pl-PL"/>
        </a:p>
      </dgm:t>
    </dgm:pt>
    <dgm:pt modelId="{5FD0CB45-3EB5-46CB-AB8D-8DBA4F68DDCD}">
      <dgm:prSet phldrT="[Tekst]"/>
      <dgm:spPr/>
      <dgm:t>
        <a:bodyPr/>
        <a:lstStyle/>
        <a:p>
          <a:r>
            <a:rPr lang="pl-PL" dirty="0" smtClean="0"/>
            <a:t>Sesja pytań</a:t>
          </a:r>
          <a:br>
            <a:rPr lang="pl-PL" dirty="0" smtClean="0"/>
          </a:br>
          <a:r>
            <a:rPr lang="pl-PL" dirty="0" smtClean="0"/>
            <a:t>i odpowiedzi</a:t>
          </a:r>
          <a:endParaRPr lang="pl-PL" dirty="0"/>
        </a:p>
      </dgm:t>
    </dgm:pt>
    <dgm:pt modelId="{186771E1-5669-4336-91E7-9011F9B7FC5C}" type="parTrans" cxnId="{116E259D-80A9-4C61-8F80-41707DB83622}">
      <dgm:prSet/>
      <dgm:spPr/>
      <dgm:t>
        <a:bodyPr/>
        <a:lstStyle/>
        <a:p>
          <a:endParaRPr lang="pl-PL"/>
        </a:p>
      </dgm:t>
    </dgm:pt>
    <dgm:pt modelId="{0C13C328-403B-426E-A62F-BE4DD3451BA3}" type="sibTrans" cxnId="{116E259D-80A9-4C61-8F80-41707DB83622}">
      <dgm:prSet/>
      <dgm:spPr/>
      <dgm:t>
        <a:bodyPr/>
        <a:lstStyle/>
        <a:p>
          <a:endParaRPr lang="pl-PL"/>
        </a:p>
      </dgm:t>
    </dgm:pt>
    <dgm:pt modelId="{7FD484EF-EF6B-4988-8B3C-A521DC69D477}" type="pres">
      <dgm:prSet presAssocID="{BE86BE7F-13E9-4BD8-B17F-E9BF12D1C0F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FEBA2DA-3A7B-45FF-9DDB-67D4BA6572F3}" type="pres">
      <dgm:prSet presAssocID="{587497FC-58A5-4120-BEB6-147371D1C976}" presName="parTxOnly" presStyleLbl="node1" presStyleIdx="0" presStyleCnt="5" custLinFactNeighborX="-35533" custLinFactNeighborY="-218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3EAFEBC-D1E6-4C3B-8BF3-45CC815EB445}" type="pres">
      <dgm:prSet presAssocID="{D02DF7BB-04F5-43D3-828C-95A025A74819}" presName="parTxOnlySpace" presStyleCnt="0"/>
      <dgm:spPr/>
    </dgm:pt>
    <dgm:pt modelId="{4A17F3FF-A1F8-4462-9132-FCE09C4935B8}" type="pres">
      <dgm:prSet presAssocID="{5537BBFE-0323-47B2-93D7-1958516C14C4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7CB0297-1ACF-44F3-BB35-A268364D5CAA}" type="pres">
      <dgm:prSet presAssocID="{569407E6-B593-4F59-AF16-4E8CC83B75B5}" presName="parTxOnlySpace" presStyleCnt="0"/>
      <dgm:spPr/>
    </dgm:pt>
    <dgm:pt modelId="{598E880B-653C-4B88-AD95-C70C50D198DE}" type="pres">
      <dgm:prSet presAssocID="{1B19EF5B-4617-4C05-AA20-3B0361BCD8F7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89E46E2-EFA4-4916-AB23-B3E95094CA82}" type="pres">
      <dgm:prSet presAssocID="{7AD827E8-9CD6-4C71-9FC5-619C1991CD1B}" presName="parTxOnlySpace" presStyleCnt="0"/>
      <dgm:spPr/>
    </dgm:pt>
    <dgm:pt modelId="{A44B8ACD-AA16-4189-88A5-737173559BD7}" type="pres">
      <dgm:prSet presAssocID="{D5527269-DEEF-4FA5-B178-936191913B8B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8DF9BE4-492A-4664-A475-CBEE8AFE75C2}" type="pres">
      <dgm:prSet presAssocID="{D1077399-2528-4869-A608-DC8B79C85F30}" presName="parTxOnlySpace" presStyleCnt="0"/>
      <dgm:spPr/>
    </dgm:pt>
    <dgm:pt modelId="{038FCC97-9AB8-449C-8443-E1BB093B2106}" type="pres">
      <dgm:prSet presAssocID="{5FD0CB45-3EB5-46CB-AB8D-8DBA4F68DDCD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16E259D-80A9-4C61-8F80-41707DB83622}" srcId="{BE86BE7F-13E9-4BD8-B17F-E9BF12D1C0FA}" destId="{5FD0CB45-3EB5-46CB-AB8D-8DBA4F68DDCD}" srcOrd="4" destOrd="0" parTransId="{186771E1-5669-4336-91E7-9011F9B7FC5C}" sibTransId="{0C13C328-403B-426E-A62F-BE4DD3451BA3}"/>
    <dgm:cxn modelId="{A81B0C3D-4E66-43B2-9529-80CF04CB51C6}" srcId="{BE86BE7F-13E9-4BD8-B17F-E9BF12D1C0FA}" destId="{5537BBFE-0323-47B2-93D7-1958516C14C4}" srcOrd="1" destOrd="0" parTransId="{6C720D61-1D22-4D3E-BC14-8857EC0D3100}" sibTransId="{569407E6-B593-4F59-AF16-4E8CC83B75B5}"/>
    <dgm:cxn modelId="{5EEA254E-A31B-4047-9F65-DC9E00B17720}" type="presOf" srcId="{5FD0CB45-3EB5-46CB-AB8D-8DBA4F68DDCD}" destId="{038FCC97-9AB8-449C-8443-E1BB093B2106}" srcOrd="0" destOrd="0" presId="urn:microsoft.com/office/officeart/2005/8/layout/chevron1"/>
    <dgm:cxn modelId="{BEDAFA04-5CF6-467F-AAD9-DB30388F3CC5}" type="presOf" srcId="{587497FC-58A5-4120-BEB6-147371D1C976}" destId="{3FEBA2DA-3A7B-45FF-9DDB-67D4BA6572F3}" srcOrd="0" destOrd="0" presId="urn:microsoft.com/office/officeart/2005/8/layout/chevron1"/>
    <dgm:cxn modelId="{6B947988-3B2F-4B9B-9CFF-8DAEBCB20A4A}" type="presOf" srcId="{5537BBFE-0323-47B2-93D7-1958516C14C4}" destId="{4A17F3FF-A1F8-4462-9132-FCE09C4935B8}" srcOrd="0" destOrd="0" presId="urn:microsoft.com/office/officeart/2005/8/layout/chevron1"/>
    <dgm:cxn modelId="{055E5242-A060-45E2-B37E-E20B42849097}" type="presOf" srcId="{BE86BE7F-13E9-4BD8-B17F-E9BF12D1C0FA}" destId="{7FD484EF-EF6B-4988-8B3C-A521DC69D477}" srcOrd="0" destOrd="0" presId="urn:microsoft.com/office/officeart/2005/8/layout/chevron1"/>
    <dgm:cxn modelId="{B38ECD8A-1D64-4221-9D5C-1457EB37287C}" srcId="{BE86BE7F-13E9-4BD8-B17F-E9BF12D1C0FA}" destId="{D5527269-DEEF-4FA5-B178-936191913B8B}" srcOrd="3" destOrd="0" parTransId="{2A48623D-98C4-47A6-BCE3-0AF0DFA15C00}" sibTransId="{D1077399-2528-4869-A608-DC8B79C85F30}"/>
    <dgm:cxn modelId="{69CD2046-13EE-4642-84A7-53844DEC4E88}" srcId="{BE86BE7F-13E9-4BD8-B17F-E9BF12D1C0FA}" destId="{1B19EF5B-4617-4C05-AA20-3B0361BCD8F7}" srcOrd="2" destOrd="0" parTransId="{4B7EABA1-6298-4F79-9684-56B48EF8DA48}" sibTransId="{7AD827E8-9CD6-4C71-9FC5-619C1991CD1B}"/>
    <dgm:cxn modelId="{3E413924-8F12-47D4-8B69-F669457EF0CD}" type="presOf" srcId="{1B19EF5B-4617-4C05-AA20-3B0361BCD8F7}" destId="{598E880B-653C-4B88-AD95-C70C50D198DE}" srcOrd="0" destOrd="0" presId="urn:microsoft.com/office/officeart/2005/8/layout/chevron1"/>
    <dgm:cxn modelId="{9A167F3C-9251-45CB-9912-A1B6E7F2EC90}" type="presOf" srcId="{D5527269-DEEF-4FA5-B178-936191913B8B}" destId="{A44B8ACD-AA16-4189-88A5-737173559BD7}" srcOrd="0" destOrd="0" presId="urn:microsoft.com/office/officeart/2005/8/layout/chevron1"/>
    <dgm:cxn modelId="{FF940E37-E910-4178-8E58-07FC68E0008F}" srcId="{BE86BE7F-13E9-4BD8-B17F-E9BF12D1C0FA}" destId="{587497FC-58A5-4120-BEB6-147371D1C976}" srcOrd="0" destOrd="0" parTransId="{6B07A7DA-B811-4EFF-8A2C-ED760B5B1B89}" sibTransId="{D02DF7BB-04F5-43D3-828C-95A025A74819}"/>
    <dgm:cxn modelId="{DB62855E-9209-4276-8D4E-61BCAEE30656}" type="presParOf" srcId="{7FD484EF-EF6B-4988-8B3C-A521DC69D477}" destId="{3FEBA2DA-3A7B-45FF-9DDB-67D4BA6572F3}" srcOrd="0" destOrd="0" presId="urn:microsoft.com/office/officeart/2005/8/layout/chevron1"/>
    <dgm:cxn modelId="{FE5AA615-38B0-4294-949B-36C924C07CE7}" type="presParOf" srcId="{7FD484EF-EF6B-4988-8B3C-A521DC69D477}" destId="{A3EAFEBC-D1E6-4C3B-8BF3-45CC815EB445}" srcOrd="1" destOrd="0" presId="urn:microsoft.com/office/officeart/2005/8/layout/chevron1"/>
    <dgm:cxn modelId="{3E6E22AF-AD31-4DD0-84EF-89BDFB799257}" type="presParOf" srcId="{7FD484EF-EF6B-4988-8B3C-A521DC69D477}" destId="{4A17F3FF-A1F8-4462-9132-FCE09C4935B8}" srcOrd="2" destOrd="0" presId="urn:microsoft.com/office/officeart/2005/8/layout/chevron1"/>
    <dgm:cxn modelId="{CDE422C4-7A2A-4278-BF91-45DE6417C57D}" type="presParOf" srcId="{7FD484EF-EF6B-4988-8B3C-A521DC69D477}" destId="{F7CB0297-1ACF-44F3-BB35-A268364D5CAA}" srcOrd="3" destOrd="0" presId="urn:microsoft.com/office/officeart/2005/8/layout/chevron1"/>
    <dgm:cxn modelId="{D5BC061C-06D8-4C99-986F-2248D1EBA5F9}" type="presParOf" srcId="{7FD484EF-EF6B-4988-8B3C-A521DC69D477}" destId="{598E880B-653C-4B88-AD95-C70C50D198DE}" srcOrd="4" destOrd="0" presId="urn:microsoft.com/office/officeart/2005/8/layout/chevron1"/>
    <dgm:cxn modelId="{2473C99D-2143-49FA-BFB6-94F56C05B224}" type="presParOf" srcId="{7FD484EF-EF6B-4988-8B3C-A521DC69D477}" destId="{489E46E2-EFA4-4916-AB23-B3E95094CA82}" srcOrd="5" destOrd="0" presId="urn:microsoft.com/office/officeart/2005/8/layout/chevron1"/>
    <dgm:cxn modelId="{9AE9B6C5-563E-4A6D-8F25-BC3EE6960058}" type="presParOf" srcId="{7FD484EF-EF6B-4988-8B3C-A521DC69D477}" destId="{A44B8ACD-AA16-4189-88A5-737173559BD7}" srcOrd="6" destOrd="0" presId="urn:microsoft.com/office/officeart/2005/8/layout/chevron1"/>
    <dgm:cxn modelId="{43B0E39F-8F5C-42BF-93DC-0BA2371B0472}" type="presParOf" srcId="{7FD484EF-EF6B-4988-8B3C-A521DC69D477}" destId="{68DF9BE4-492A-4664-A475-CBEE8AFE75C2}" srcOrd="7" destOrd="0" presId="urn:microsoft.com/office/officeart/2005/8/layout/chevron1"/>
    <dgm:cxn modelId="{09DF0CBD-5B1A-4FD2-8592-0DCCFC189F3B}" type="presParOf" srcId="{7FD484EF-EF6B-4988-8B3C-A521DC69D477}" destId="{038FCC97-9AB8-449C-8443-E1BB093B2106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E86BE7F-13E9-4BD8-B17F-E9BF12D1C0FA}" type="doc">
      <dgm:prSet loTypeId="urn:microsoft.com/office/officeart/2005/8/layout/chevron1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pl-PL"/>
        </a:p>
      </dgm:t>
    </dgm:pt>
    <dgm:pt modelId="{7FD484EF-EF6B-4988-8B3C-A521DC69D477}" type="pres">
      <dgm:prSet presAssocID="{BE86BE7F-13E9-4BD8-B17F-E9BF12D1C0F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</dgm:ptLst>
  <dgm:cxnLst>
    <dgm:cxn modelId="{C37D9D71-34B3-42FC-9F7F-420BDBF6535B}" type="presOf" srcId="{BE86BE7F-13E9-4BD8-B17F-E9BF12D1C0FA}" destId="{7FD484EF-EF6B-4988-8B3C-A521DC69D477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E86BE7F-13E9-4BD8-B17F-E9BF12D1C0FA}" type="doc">
      <dgm:prSet loTypeId="urn:microsoft.com/office/officeart/2005/8/layout/chevron1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pl-PL"/>
        </a:p>
      </dgm:t>
    </dgm:pt>
    <dgm:pt modelId="{587497FC-58A5-4120-BEB6-147371D1C976}">
      <dgm:prSet phldrT="[Tekst]"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pl-PL" sz="1300" b="1" dirty="0" smtClean="0">
              <a:solidFill>
                <a:schemeClr val="bg1"/>
              </a:solidFill>
              <a:effectLst/>
            </a:rPr>
            <a:t>Agenda</a:t>
          </a:r>
          <a:endParaRPr lang="pl-PL" sz="1300" b="1" dirty="0">
            <a:solidFill>
              <a:schemeClr val="bg1"/>
            </a:solidFill>
            <a:effectLst/>
          </a:endParaRPr>
        </a:p>
      </dgm:t>
    </dgm:pt>
    <dgm:pt modelId="{6B07A7DA-B811-4EFF-8A2C-ED760B5B1B89}" type="parTrans" cxnId="{FF940E37-E910-4178-8E58-07FC68E0008F}">
      <dgm:prSet/>
      <dgm:spPr/>
      <dgm:t>
        <a:bodyPr/>
        <a:lstStyle/>
        <a:p>
          <a:endParaRPr lang="pl-PL"/>
        </a:p>
      </dgm:t>
    </dgm:pt>
    <dgm:pt modelId="{D02DF7BB-04F5-43D3-828C-95A025A74819}" type="sibTrans" cxnId="{FF940E37-E910-4178-8E58-07FC68E0008F}">
      <dgm:prSet/>
      <dgm:spPr/>
      <dgm:t>
        <a:bodyPr/>
        <a:lstStyle/>
        <a:p>
          <a:endParaRPr lang="pl-PL"/>
        </a:p>
      </dgm:t>
    </dgm:pt>
    <dgm:pt modelId="{5537BBFE-0323-47B2-93D7-1958516C14C4}">
      <dgm:prSet phldrT="[Teks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pl-PL" dirty="0" smtClean="0"/>
            <a:t>Główne założenia ulgi</a:t>
          </a:r>
          <a:endParaRPr lang="pl-PL" dirty="0"/>
        </a:p>
      </dgm:t>
    </dgm:pt>
    <dgm:pt modelId="{6C720D61-1D22-4D3E-BC14-8857EC0D3100}" type="parTrans" cxnId="{A81B0C3D-4E66-43B2-9529-80CF04CB51C6}">
      <dgm:prSet/>
      <dgm:spPr/>
      <dgm:t>
        <a:bodyPr/>
        <a:lstStyle/>
        <a:p>
          <a:endParaRPr lang="pl-PL"/>
        </a:p>
      </dgm:t>
    </dgm:pt>
    <dgm:pt modelId="{569407E6-B593-4F59-AF16-4E8CC83B75B5}" type="sibTrans" cxnId="{A81B0C3D-4E66-43B2-9529-80CF04CB51C6}">
      <dgm:prSet/>
      <dgm:spPr/>
      <dgm:t>
        <a:bodyPr/>
        <a:lstStyle/>
        <a:p>
          <a:endParaRPr lang="pl-PL"/>
        </a:p>
      </dgm:t>
    </dgm:pt>
    <dgm:pt modelId="{1B19EF5B-4617-4C05-AA20-3B0361BCD8F7}">
      <dgm:prSet phldrT="[Tekst]"/>
      <dgm:spPr>
        <a:solidFill>
          <a:srgbClr val="E31837"/>
        </a:solidFill>
      </dgm:spPr>
      <dgm:t>
        <a:bodyPr/>
        <a:lstStyle/>
        <a:p>
          <a:r>
            <a:rPr lang="pl-PL" dirty="0" smtClean="0"/>
            <a:t>Definicja robota przemysłowego</a:t>
          </a:r>
          <a:endParaRPr lang="pl-PL" dirty="0"/>
        </a:p>
      </dgm:t>
    </dgm:pt>
    <dgm:pt modelId="{4B7EABA1-6298-4F79-9684-56B48EF8DA48}" type="parTrans" cxnId="{69CD2046-13EE-4642-84A7-53844DEC4E88}">
      <dgm:prSet/>
      <dgm:spPr/>
      <dgm:t>
        <a:bodyPr/>
        <a:lstStyle/>
        <a:p>
          <a:endParaRPr lang="pl-PL"/>
        </a:p>
      </dgm:t>
    </dgm:pt>
    <dgm:pt modelId="{7AD827E8-9CD6-4C71-9FC5-619C1991CD1B}" type="sibTrans" cxnId="{69CD2046-13EE-4642-84A7-53844DEC4E88}">
      <dgm:prSet/>
      <dgm:spPr/>
      <dgm:t>
        <a:bodyPr/>
        <a:lstStyle/>
        <a:p>
          <a:endParaRPr lang="pl-PL"/>
        </a:p>
      </dgm:t>
    </dgm:pt>
    <dgm:pt modelId="{D5527269-DEEF-4FA5-B178-936191913B8B}">
      <dgm:prSet phldrT="[Tekst]"/>
      <dgm:spPr/>
      <dgm:t>
        <a:bodyPr/>
        <a:lstStyle/>
        <a:p>
          <a:r>
            <a:rPr lang="pl-PL" dirty="0" smtClean="0"/>
            <a:t>Koszty robotyzacji</a:t>
          </a:r>
          <a:endParaRPr lang="pl-PL" dirty="0"/>
        </a:p>
      </dgm:t>
    </dgm:pt>
    <dgm:pt modelId="{2A48623D-98C4-47A6-BCE3-0AF0DFA15C00}" type="parTrans" cxnId="{B38ECD8A-1D64-4221-9D5C-1457EB37287C}">
      <dgm:prSet/>
      <dgm:spPr/>
      <dgm:t>
        <a:bodyPr/>
        <a:lstStyle/>
        <a:p>
          <a:endParaRPr lang="pl-PL"/>
        </a:p>
      </dgm:t>
    </dgm:pt>
    <dgm:pt modelId="{D1077399-2528-4869-A608-DC8B79C85F30}" type="sibTrans" cxnId="{B38ECD8A-1D64-4221-9D5C-1457EB37287C}">
      <dgm:prSet/>
      <dgm:spPr/>
      <dgm:t>
        <a:bodyPr/>
        <a:lstStyle/>
        <a:p>
          <a:endParaRPr lang="pl-PL"/>
        </a:p>
      </dgm:t>
    </dgm:pt>
    <dgm:pt modelId="{5FD0CB45-3EB5-46CB-AB8D-8DBA4F68DDCD}">
      <dgm:prSet phldrT="[Tekst]"/>
      <dgm:spPr/>
      <dgm:t>
        <a:bodyPr/>
        <a:lstStyle/>
        <a:p>
          <a:r>
            <a:rPr lang="pl-PL" dirty="0" smtClean="0"/>
            <a:t>Sesja pytań</a:t>
          </a:r>
          <a:br>
            <a:rPr lang="pl-PL" dirty="0" smtClean="0"/>
          </a:br>
          <a:r>
            <a:rPr lang="pl-PL" dirty="0" smtClean="0"/>
            <a:t>i odpowiedzi</a:t>
          </a:r>
          <a:endParaRPr lang="pl-PL" dirty="0"/>
        </a:p>
      </dgm:t>
    </dgm:pt>
    <dgm:pt modelId="{186771E1-5669-4336-91E7-9011F9B7FC5C}" type="parTrans" cxnId="{116E259D-80A9-4C61-8F80-41707DB83622}">
      <dgm:prSet/>
      <dgm:spPr/>
      <dgm:t>
        <a:bodyPr/>
        <a:lstStyle/>
        <a:p>
          <a:endParaRPr lang="pl-PL"/>
        </a:p>
      </dgm:t>
    </dgm:pt>
    <dgm:pt modelId="{0C13C328-403B-426E-A62F-BE4DD3451BA3}" type="sibTrans" cxnId="{116E259D-80A9-4C61-8F80-41707DB83622}">
      <dgm:prSet/>
      <dgm:spPr/>
      <dgm:t>
        <a:bodyPr/>
        <a:lstStyle/>
        <a:p>
          <a:endParaRPr lang="pl-PL"/>
        </a:p>
      </dgm:t>
    </dgm:pt>
    <dgm:pt modelId="{7FD484EF-EF6B-4988-8B3C-A521DC69D477}" type="pres">
      <dgm:prSet presAssocID="{BE86BE7F-13E9-4BD8-B17F-E9BF12D1C0F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FEBA2DA-3A7B-45FF-9DDB-67D4BA6572F3}" type="pres">
      <dgm:prSet presAssocID="{587497FC-58A5-4120-BEB6-147371D1C976}" presName="parTxOnly" presStyleLbl="node1" presStyleIdx="0" presStyleCnt="5" custLinFactNeighborX="-35533" custLinFactNeighborY="-218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3EAFEBC-D1E6-4C3B-8BF3-45CC815EB445}" type="pres">
      <dgm:prSet presAssocID="{D02DF7BB-04F5-43D3-828C-95A025A74819}" presName="parTxOnlySpace" presStyleCnt="0"/>
      <dgm:spPr/>
    </dgm:pt>
    <dgm:pt modelId="{4A17F3FF-A1F8-4462-9132-FCE09C4935B8}" type="pres">
      <dgm:prSet presAssocID="{5537BBFE-0323-47B2-93D7-1958516C14C4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7CB0297-1ACF-44F3-BB35-A268364D5CAA}" type="pres">
      <dgm:prSet presAssocID="{569407E6-B593-4F59-AF16-4E8CC83B75B5}" presName="parTxOnlySpace" presStyleCnt="0"/>
      <dgm:spPr/>
    </dgm:pt>
    <dgm:pt modelId="{598E880B-653C-4B88-AD95-C70C50D198DE}" type="pres">
      <dgm:prSet presAssocID="{1B19EF5B-4617-4C05-AA20-3B0361BCD8F7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89E46E2-EFA4-4916-AB23-B3E95094CA82}" type="pres">
      <dgm:prSet presAssocID="{7AD827E8-9CD6-4C71-9FC5-619C1991CD1B}" presName="parTxOnlySpace" presStyleCnt="0"/>
      <dgm:spPr/>
    </dgm:pt>
    <dgm:pt modelId="{A44B8ACD-AA16-4189-88A5-737173559BD7}" type="pres">
      <dgm:prSet presAssocID="{D5527269-DEEF-4FA5-B178-936191913B8B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8DF9BE4-492A-4664-A475-CBEE8AFE75C2}" type="pres">
      <dgm:prSet presAssocID="{D1077399-2528-4869-A608-DC8B79C85F30}" presName="parTxOnlySpace" presStyleCnt="0"/>
      <dgm:spPr/>
    </dgm:pt>
    <dgm:pt modelId="{038FCC97-9AB8-449C-8443-E1BB093B2106}" type="pres">
      <dgm:prSet presAssocID="{5FD0CB45-3EB5-46CB-AB8D-8DBA4F68DDCD}" presName="parTxOnly" presStyleLbl="node1" presStyleIdx="4" presStyleCnt="5" custLinFactNeighborX="-18277" custLinFactNeighborY="-107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C3E8D233-7F58-42F6-88CB-009DB895BB6F}" type="presOf" srcId="{5FD0CB45-3EB5-46CB-AB8D-8DBA4F68DDCD}" destId="{038FCC97-9AB8-449C-8443-E1BB093B2106}" srcOrd="0" destOrd="0" presId="urn:microsoft.com/office/officeart/2005/8/layout/chevron1"/>
    <dgm:cxn modelId="{69CD2046-13EE-4642-84A7-53844DEC4E88}" srcId="{BE86BE7F-13E9-4BD8-B17F-E9BF12D1C0FA}" destId="{1B19EF5B-4617-4C05-AA20-3B0361BCD8F7}" srcOrd="2" destOrd="0" parTransId="{4B7EABA1-6298-4F79-9684-56B48EF8DA48}" sibTransId="{7AD827E8-9CD6-4C71-9FC5-619C1991CD1B}"/>
    <dgm:cxn modelId="{15E8D404-9651-4044-91F6-8AF294932546}" type="presOf" srcId="{5537BBFE-0323-47B2-93D7-1958516C14C4}" destId="{4A17F3FF-A1F8-4462-9132-FCE09C4935B8}" srcOrd="0" destOrd="0" presId="urn:microsoft.com/office/officeart/2005/8/layout/chevron1"/>
    <dgm:cxn modelId="{C45B4F59-3B00-4CE5-9EFE-FFE95F7B4F76}" type="presOf" srcId="{1B19EF5B-4617-4C05-AA20-3B0361BCD8F7}" destId="{598E880B-653C-4B88-AD95-C70C50D198DE}" srcOrd="0" destOrd="0" presId="urn:microsoft.com/office/officeart/2005/8/layout/chevron1"/>
    <dgm:cxn modelId="{A81B0C3D-4E66-43B2-9529-80CF04CB51C6}" srcId="{BE86BE7F-13E9-4BD8-B17F-E9BF12D1C0FA}" destId="{5537BBFE-0323-47B2-93D7-1958516C14C4}" srcOrd="1" destOrd="0" parTransId="{6C720D61-1D22-4D3E-BC14-8857EC0D3100}" sibTransId="{569407E6-B593-4F59-AF16-4E8CC83B75B5}"/>
    <dgm:cxn modelId="{7ADF6C48-63A9-40E3-AFF7-1B6B5A035693}" type="presOf" srcId="{BE86BE7F-13E9-4BD8-B17F-E9BF12D1C0FA}" destId="{7FD484EF-EF6B-4988-8B3C-A521DC69D477}" srcOrd="0" destOrd="0" presId="urn:microsoft.com/office/officeart/2005/8/layout/chevron1"/>
    <dgm:cxn modelId="{B38ECD8A-1D64-4221-9D5C-1457EB37287C}" srcId="{BE86BE7F-13E9-4BD8-B17F-E9BF12D1C0FA}" destId="{D5527269-DEEF-4FA5-B178-936191913B8B}" srcOrd="3" destOrd="0" parTransId="{2A48623D-98C4-47A6-BCE3-0AF0DFA15C00}" sibTransId="{D1077399-2528-4869-A608-DC8B79C85F30}"/>
    <dgm:cxn modelId="{BE4086D0-CCB2-47C2-B7F0-B136DDBC9D7E}" type="presOf" srcId="{D5527269-DEEF-4FA5-B178-936191913B8B}" destId="{A44B8ACD-AA16-4189-88A5-737173559BD7}" srcOrd="0" destOrd="0" presId="urn:microsoft.com/office/officeart/2005/8/layout/chevron1"/>
    <dgm:cxn modelId="{9ACDE724-7C14-4170-A8FF-377936026CF4}" type="presOf" srcId="{587497FC-58A5-4120-BEB6-147371D1C976}" destId="{3FEBA2DA-3A7B-45FF-9DDB-67D4BA6572F3}" srcOrd="0" destOrd="0" presId="urn:microsoft.com/office/officeart/2005/8/layout/chevron1"/>
    <dgm:cxn modelId="{116E259D-80A9-4C61-8F80-41707DB83622}" srcId="{BE86BE7F-13E9-4BD8-B17F-E9BF12D1C0FA}" destId="{5FD0CB45-3EB5-46CB-AB8D-8DBA4F68DDCD}" srcOrd="4" destOrd="0" parTransId="{186771E1-5669-4336-91E7-9011F9B7FC5C}" sibTransId="{0C13C328-403B-426E-A62F-BE4DD3451BA3}"/>
    <dgm:cxn modelId="{FF940E37-E910-4178-8E58-07FC68E0008F}" srcId="{BE86BE7F-13E9-4BD8-B17F-E9BF12D1C0FA}" destId="{587497FC-58A5-4120-BEB6-147371D1C976}" srcOrd="0" destOrd="0" parTransId="{6B07A7DA-B811-4EFF-8A2C-ED760B5B1B89}" sibTransId="{D02DF7BB-04F5-43D3-828C-95A025A74819}"/>
    <dgm:cxn modelId="{EFBFD9EE-287F-4920-A6E0-5D956B163923}" type="presParOf" srcId="{7FD484EF-EF6B-4988-8B3C-A521DC69D477}" destId="{3FEBA2DA-3A7B-45FF-9DDB-67D4BA6572F3}" srcOrd="0" destOrd="0" presId="urn:microsoft.com/office/officeart/2005/8/layout/chevron1"/>
    <dgm:cxn modelId="{F55BAE5F-647F-43DB-8700-25C515E26217}" type="presParOf" srcId="{7FD484EF-EF6B-4988-8B3C-A521DC69D477}" destId="{A3EAFEBC-D1E6-4C3B-8BF3-45CC815EB445}" srcOrd="1" destOrd="0" presId="urn:microsoft.com/office/officeart/2005/8/layout/chevron1"/>
    <dgm:cxn modelId="{F62B1E38-637B-4F34-A611-E03DCCE7FEBD}" type="presParOf" srcId="{7FD484EF-EF6B-4988-8B3C-A521DC69D477}" destId="{4A17F3FF-A1F8-4462-9132-FCE09C4935B8}" srcOrd="2" destOrd="0" presId="urn:microsoft.com/office/officeart/2005/8/layout/chevron1"/>
    <dgm:cxn modelId="{AE7CDA43-781D-4E12-B893-49AA9D890382}" type="presParOf" srcId="{7FD484EF-EF6B-4988-8B3C-A521DC69D477}" destId="{F7CB0297-1ACF-44F3-BB35-A268364D5CAA}" srcOrd="3" destOrd="0" presId="urn:microsoft.com/office/officeart/2005/8/layout/chevron1"/>
    <dgm:cxn modelId="{DBAFF8E2-DB0E-43F8-B761-0864B076FCA1}" type="presParOf" srcId="{7FD484EF-EF6B-4988-8B3C-A521DC69D477}" destId="{598E880B-653C-4B88-AD95-C70C50D198DE}" srcOrd="4" destOrd="0" presId="urn:microsoft.com/office/officeart/2005/8/layout/chevron1"/>
    <dgm:cxn modelId="{C1A58F6E-30E4-4EB6-9F5C-A8D962B2204B}" type="presParOf" srcId="{7FD484EF-EF6B-4988-8B3C-A521DC69D477}" destId="{489E46E2-EFA4-4916-AB23-B3E95094CA82}" srcOrd="5" destOrd="0" presId="urn:microsoft.com/office/officeart/2005/8/layout/chevron1"/>
    <dgm:cxn modelId="{396F323E-0B12-42EB-816D-A781E1D8043B}" type="presParOf" srcId="{7FD484EF-EF6B-4988-8B3C-A521DC69D477}" destId="{A44B8ACD-AA16-4189-88A5-737173559BD7}" srcOrd="6" destOrd="0" presId="urn:microsoft.com/office/officeart/2005/8/layout/chevron1"/>
    <dgm:cxn modelId="{1A860081-FBD8-4BD9-B5B7-48E0B5C75869}" type="presParOf" srcId="{7FD484EF-EF6B-4988-8B3C-A521DC69D477}" destId="{68DF9BE4-492A-4664-A475-CBEE8AFE75C2}" srcOrd="7" destOrd="0" presId="urn:microsoft.com/office/officeart/2005/8/layout/chevron1"/>
    <dgm:cxn modelId="{B1F51EB6-E35B-4FC7-9469-82E8B42F6E09}" type="presParOf" srcId="{7FD484EF-EF6B-4988-8B3C-A521DC69D477}" destId="{038FCC97-9AB8-449C-8443-E1BB093B2106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7688334-2697-41E3-AAAF-D8B21F7652AC}" type="doc">
      <dgm:prSet loTypeId="urn:microsoft.com/office/officeart/2005/8/layout/defaul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pl-PL"/>
        </a:p>
      </dgm:t>
    </dgm:pt>
    <dgm:pt modelId="{BD339AEC-2B5E-4A35-AA26-E87A0CB802E2}">
      <dgm:prSet/>
      <dgm:spPr>
        <a:noFill/>
      </dgm:spPr>
      <dgm:t>
        <a:bodyPr/>
        <a:lstStyle/>
        <a:p>
          <a:pPr rtl="0"/>
          <a:r>
            <a:rPr lang="pl-PL" dirty="0" smtClean="0"/>
            <a:t>Koszt nabycia fabrycznie nowych maszyn i urządzeń peryferyjnych</a:t>
          </a:r>
          <a:endParaRPr lang="pl-PL" dirty="0"/>
        </a:p>
      </dgm:t>
    </dgm:pt>
    <dgm:pt modelId="{6F0ADC59-9E51-4973-B45C-486413229CCE}" type="parTrans" cxnId="{5C8CDDB5-7ABE-414E-B961-BE85C31F8150}">
      <dgm:prSet/>
      <dgm:spPr/>
      <dgm:t>
        <a:bodyPr/>
        <a:lstStyle/>
        <a:p>
          <a:endParaRPr lang="pl-PL"/>
        </a:p>
      </dgm:t>
    </dgm:pt>
    <dgm:pt modelId="{573D114D-B773-454C-A85D-31CA5D2F4732}" type="sibTrans" cxnId="{5C8CDDB5-7ABE-414E-B961-BE85C31F8150}">
      <dgm:prSet/>
      <dgm:spPr/>
      <dgm:t>
        <a:bodyPr/>
        <a:lstStyle/>
        <a:p>
          <a:endParaRPr lang="pl-PL"/>
        </a:p>
      </dgm:t>
    </dgm:pt>
    <dgm:pt modelId="{7D467AD7-C5F8-4632-825F-B06D5B56F7BD}">
      <dgm:prSet/>
      <dgm:spPr>
        <a:noFill/>
      </dgm:spPr>
      <dgm:t>
        <a:bodyPr/>
        <a:lstStyle/>
        <a:p>
          <a:pPr rtl="0"/>
          <a:r>
            <a:rPr lang="pl-PL" dirty="0" smtClean="0"/>
            <a:t>Koszt wartości niematerialnych</a:t>
          </a:r>
          <a:br>
            <a:rPr lang="pl-PL" dirty="0" smtClean="0"/>
          </a:br>
          <a:r>
            <a:rPr lang="pl-PL" dirty="0" smtClean="0"/>
            <a:t>i prawnych niezbędnych do poprawnego uruchomienia</a:t>
          </a:r>
          <a:br>
            <a:rPr lang="pl-PL" dirty="0" smtClean="0"/>
          </a:br>
          <a:r>
            <a:rPr lang="pl-PL" dirty="0" smtClean="0"/>
            <a:t>i przyjęcia do używania robotów przemysłowych</a:t>
          </a:r>
          <a:endParaRPr lang="pl-PL" dirty="0"/>
        </a:p>
      </dgm:t>
    </dgm:pt>
    <dgm:pt modelId="{3D39895F-5786-45DD-82F1-6F445895D144}" type="parTrans" cxnId="{06A0C905-DD5C-4A8E-9A5D-1F24C4CCEAC0}">
      <dgm:prSet/>
      <dgm:spPr/>
      <dgm:t>
        <a:bodyPr/>
        <a:lstStyle/>
        <a:p>
          <a:endParaRPr lang="pl-PL"/>
        </a:p>
      </dgm:t>
    </dgm:pt>
    <dgm:pt modelId="{12D4101D-1123-4344-A3F9-1D2D35972FE4}" type="sibTrans" cxnId="{06A0C905-DD5C-4A8E-9A5D-1F24C4CCEAC0}">
      <dgm:prSet/>
      <dgm:spPr/>
      <dgm:t>
        <a:bodyPr/>
        <a:lstStyle/>
        <a:p>
          <a:endParaRPr lang="pl-PL"/>
        </a:p>
      </dgm:t>
    </dgm:pt>
    <dgm:pt modelId="{4A23A5F5-D55E-480A-BBA1-684730C62C3B}">
      <dgm:prSet/>
      <dgm:spPr>
        <a:noFill/>
      </dgm:spPr>
      <dgm:t>
        <a:bodyPr/>
        <a:lstStyle/>
        <a:p>
          <a:pPr rtl="0"/>
          <a:r>
            <a:rPr lang="pl-PL" dirty="0" smtClean="0"/>
            <a:t>Usługi szkoleniowe nabywane w związku</a:t>
          </a:r>
          <a:br>
            <a:rPr lang="pl-PL" dirty="0" smtClean="0"/>
          </a:br>
          <a:r>
            <a:rPr lang="pl-PL" dirty="0" smtClean="0"/>
            <a:t>z robotem przemysłowym</a:t>
          </a:r>
          <a:endParaRPr lang="pl-PL" dirty="0"/>
        </a:p>
      </dgm:t>
    </dgm:pt>
    <dgm:pt modelId="{05620DDB-C3B9-4D0D-BCB1-223E7B8CA9B6}" type="parTrans" cxnId="{E75909B7-8A6A-4FB1-966F-45F7B1B4AA23}">
      <dgm:prSet/>
      <dgm:spPr/>
      <dgm:t>
        <a:bodyPr/>
        <a:lstStyle/>
        <a:p>
          <a:endParaRPr lang="pl-PL"/>
        </a:p>
      </dgm:t>
    </dgm:pt>
    <dgm:pt modelId="{8E2FFBF9-9C00-44A3-B798-FE0FAFA5C7F6}" type="sibTrans" cxnId="{E75909B7-8A6A-4FB1-966F-45F7B1B4AA23}">
      <dgm:prSet/>
      <dgm:spPr/>
      <dgm:t>
        <a:bodyPr/>
        <a:lstStyle/>
        <a:p>
          <a:endParaRPr lang="pl-PL"/>
        </a:p>
      </dgm:t>
    </dgm:pt>
    <dgm:pt modelId="{DB68A1A1-9168-4750-A13E-9FBFE8A40EBB}">
      <dgm:prSet/>
      <dgm:spPr>
        <a:noFill/>
      </dgm:spPr>
      <dgm:t>
        <a:bodyPr/>
        <a:lstStyle/>
        <a:p>
          <a:pPr rtl="0"/>
          <a:r>
            <a:rPr lang="pl-PL" dirty="0" smtClean="0"/>
            <a:t>Leasing finansowy na nabycie robotów przemysłowych</a:t>
          </a:r>
          <a:endParaRPr lang="pl-PL" dirty="0"/>
        </a:p>
      </dgm:t>
    </dgm:pt>
    <dgm:pt modelId="{B2539AAA-0D3A-4518-A40E-20036AC0C540}" type="parTrans" cxnId="{FCE52C8E-2542-4E4B-AB9F-13BCAA3E5BF1}">
      <dgm:prSet/>
      <dgm:spPr/>
      <dgm:t>
        <a:bodyPr/>
        <a:lstStyle/>
        <a:p>
          <a:endParaRPr lang="pl-PL"/>
        </a:p>
      </dgm:t>
    </dgm:pt>
    <dgm:pt modelId="{7CCF4C13-9BF6-4180-AEF6-5F0813528EF6}" type="sibTrans" cxnId="{FCE52C8E-2542-4E4B-AB9F-13BCAA3E5BF1}">
      <dgm:prSet/>
      <dgm:spPr/>
      <dgm:t>
        <a:bodyPr/>
        <a:lstStyle/>
        <a:p>
          <a:endParaRPr lang="pl-PL"/>
        </a:p>
      </dgm:t>
    </dgm:pt>
    <dgm:pt modelId="{D0AE4DA5-3DDF-477E-B032-115D14A4D6A8}" type="pres">
      <dgm:prSet presAssocID="{17688334-2697-41E3-AAAF-D8B21F7652A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C8590A5D-5308-4FDE-8A49-43A3E47A4589}" type="pres">
      <dgm:prSet presAssocID="{BD339AEC-2B5E-4A35-AA26-E87A0CB802E2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44486E4-B1F9-42A8-B605-FAB90A455F8C}" type="pres">
      <dgm:prSet presAssocID="{573D114D-B773-454C-A85D-31CA5D2F4732}" presName="sibTrans" presStyleCnt="0"/>
      <dgm:spPr/>
      <dgm:t>
        <a:bodyPr/>
        <a:lstStyle/>
        <a:p>
          <a:endParaRPr lang="pl-PL"/>
        </a:p>
      </dgm:t>
    </dgm:pt>
    <dgm:pt modelId="{557C8432-708D-4F33-8F99-1958C2D48A8E}" type="pres">
      <dgm:prSet presAssocID="{7D467AD7-C5F8-4632-825F-B06D5B56F7BD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BB79020-BB6C-4C17-A51F-CDA97C613DAD}" type="pres">
      <dgm:prSet presAssocID="{12D4101D-1123-4344-A3F9-1D2D35972FE4}" presName="sibTrans" presStyleCnt="0"/>
      <dgm:spPr/>
      <dgm:t>
        <a:bodyPr/>
        <a:lstStyle/>
        <a:p>
          <a:endParaRPr lang="pl-PL"/>
        </a:p>
      </dgm:t>
    </dgm:pt>
    <dgm:pt modelId="{D0DCA0F1-E02A-47E2-8877-5111291DB339}" type="pres">
      <dgm:prSet presAssocID="{4A23A5F5-D55E-480A-BBA1-684730C62C3B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42F537A-E062-4A28-B5BD-0CB9932BAAE0}" type="pres">
      <dgm:prSet presAssocID="{8E2FFBF9-9C00-44A3-B798-FE0FAFA5C7F6}" presName="sibTrans" presStyleCnt="0"/>
      <dgm:spPr/>
      <dgm:t>
        <a:bodyPr/>
        <a:lstStyle/>
        <a:p>
          <a:endParaRPr lang="pl-PL"/>
        </a:p>
      </dgm:t>
    </dgm:pt>
    <dgm:pt modelId="{081298D8-8410-47A1-965A-751643B5AD52}" type="pres">
      <dgm:prSet presAssocID="{DB68A1A1-9168-4750-A13E-9FBFE8A40EB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E75909B7-8A6A-4FB1-966F-45F7B1B4AA23}" srcId="{17688334-2697-41E3-AAAF-D8B21F7652AC}" destId="{4A23A5F5-D55E-480A-BBA1-684730C62C3B}" srcOrd="2" destOrd="0" parTransId="{05620DDB-C3B9-4D0D-BCB1-223E7B8CA9B6}" sibTransId="{8E2FFBF9-9C00-44A3-B798-FE0FAFA5C7F6}"/>
    <dgm:cxn modelId="{349E023F-2EA9-43E0-AE5C-BA896BF04810}" type="presOf" srcId="{4A23A5F5-D55E-480A-BBA1-684730C62C3B}" destId="{D0DCA0F1-E02A-47E2-8877-5111291DB339}" srcOrd="0" destOrd="0" presId="urn:microsoft.com/office/officeart/2005/8/layout/default"/>
    <dgm:cxn modelId="{799F3AD2-7893-4400-AD80-5332EA19911E}" type="presOf" srcId="{DB68A1A1-9168-4750-A13E-9FBFE8A40EBB}" destId="{081298D8-8410-47A1-965A-751643B5AD52}" srcOrd="0" destOrd="0" presId="urn:microsoft.com/office/officeart/2005/8/layout/default"/>
    <dgm:cxn modelId="{03399116-6444-4116-8B3D-AA90B2AAED16}" type="presOf" srcId="{17688334-2697-41E3-AAAF-D8B21F7652AC}" destId="{D0AE4DA5-3DDF-477E-B032-115D14A4D6A8}" srcOrd="0" destOrd="0" presId="urn:microsoft.com/office/officeart/2005/8/layout/default"/>
    <dgm:cxn modelId="{06A0C905-DD5C-4A8E-9A5D-1F24C4CCEAC0}" srcId="{17688334-2697-41E3-AAAF-D8B21F7652AC}" destId="{7D467AD7-C5F8-4632-825F-B06D5B56F7BD}" srcOrd="1" destOrd="0" parTransId="{3D39895F-5786-45DD-82F1-6F445895D144}" sibTransId="{12D4101D-1123-4344-A3F9-1D2D35972FE4}"/>
    <dgm:cxn modelId="{FCE52C8E-2542-4E4B-AB9F-13BCAA3E5BF1}" srcId="{17688334-2697-41E3-AAAF-D8B21F7652AC}" destId="{DB68A1A1-9168-4750-A13E-9FBFE8A40EBB}" srcOrd="3" destOrd="0" parTransId="{B2539AAA-0D3A-4518-A40E-20036AC0C540}" sibTransId="{7CCF4C13-9BF6-4180-AEF6-5F0813528EF6}"/>
    <dgm:cxn modelId="{5C8CDDB5-7ABE-414E-B961-BE85C31F8150}" srcId="{17688334-2697-41E3-AAAF-D8B21F7652AC}" destId="{BD339AEC-2B5E-4A35-AA26-E87A0CB802E2}" srcOrd="0" destOrd="0" parTransId="{6F0ADC59-9E51-4973-B45C-486413229CCE}" sibTransId="{573D114D-B773-454C-A85D-31CA5D2F4732}"/>
    <dgm:cxn modelId="{40A94158-28B4-4A39-BDF2-89226CA8A9A4}" type="presOf" srcId="{BD339AEC-2B5E-4A35-AA26-E87A0CB802E2}" destId="{C8590A5D-5308-4FDE-8A49-43A3E47A4589}" srcOrd="0" destOrd="0" presId="urn:microsoft.com/office/officeart/2005/8/layout/default"/>
    <dgm:cxn modelId="{0864952B-7DB5-4B7A-A474-5A747EEF05FC}" type="presOf" srcId="{7D467AD7-C5F8-4632-825F-B06D5B56F7BD}" destId="{557C8432-708D-4F33-8F99-1958C2D48A8E}" srcOrd="0" destOrd="0" presId="urn:microsoft.com/office/officeart/2005/8/layout/default"/>
    <dgm:cxn modelId="{CADB26C7-07A8-43DB-B005-B222A94AD533}" type="presParOf" srcId="{D0AE4DA5-3DDF-477E-B032-115D14A4D6A8}" destId="{C8590A5D-5308-4FDE-8A49-43A3E47A4589}" srcOrd="0" destOrd="0" presId="urn:microsoft.com/office/officeart/2005/8/layout/default"/>
    <dgm:cxn modelId="{8A243E4F-8B1F-40E0-AE10-4FB786DF4D8E}" type="presParOf" srcId="{D0AE4DA5-3DDF-477E-B032-115D14A4D6A8}" destId="{344486E4-B1F9-42A8-B605-FAB90A455F8C}" srcOrd="1" destOrd="0" presId="urn:microsoft.com/office/officeart/2005/8/layout/default"/>
    <dgm:cxn modelId="{58E3CEEE-CAB2-45D8-A7D3-5020D4B0A5E2}" type="presParOf" srcId="{D0AE4DA5-3DDF-477E-B032-115D14A4D6A8}" destId="{557C8432-708D-4F33-8F99-1958C2D48A8E}" srcOrd="2" destOrd="0" presId="urn:microsoft.com/office/officeart/2005/8/layout/default"/>
    <dgm:cxn modelId="{6DB5F0C9-905B-4F58-B9C2-61E4E5BD9761}" type="presParOf" srcId="{D0AE4DA5-3DDF-477E-B032-115D14A4D6A8}" destId="{EBB79020-BB6C-4C17-A51F-CDA97C613DAD}" srcOrd="3" destOrd="0" presId="urn:microsoft.com/office/officeart/2005/8/layout/default"/>
    <dgm:cxn modelId="{EBA76F0A-C9C3-4C6A-B6E4-2D3245BBA27C}" type="presParOf" srcId="{D0AE4DA5-3DDF-477E-B032-115D14A4D6A8}" destId="{D0DCA0F1-E02A-47E2-8877-5111291DB339}" srcOrd="4" destOrd="0" presId="urn:microsoft.com/office/officeart/2005/8/layout/default"/>
    <dgm:cxn modelId="{C1157253-92C1-45C8-B161-9F7C20D34350}" type="presParOf" srcId="{D0AE4DA5-3DDF-477E-B032-115D14A4D6A8}" destId="{A42F537A-E062-4A28-B5BD-0CB9932BAAE0}" srcOrd="5" destOrd="0" presId="urn:microsoft.com/office/officeart/2005/8/layout/default"/>
    <dgm:cxn modelId="{7B397EED-EAF3-464B-9017-D64714B5C849}" type="presParOf" srcId="{D0AE4DA5-3DDF-477E-B032-115D14A4D6A8}" destId="{081298D8-8410-47A1-965A-751643B5AD52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E86BE7F-13E9-4BD8-B17F-E9BF12D1C0FA}" type="doc">
      <dgm:prSet loTypeId="urn:microsoft.com/office/officeart/2005/8/layout/chevron1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pl-PL"/>
        </a:p>
      </dgm:t>
    </dgm:pt>
    <dgm:pt modelId="{587497FC-58A5-4120-BEB6-147371D1C976}">
      <dgm:prSet phldrT="[Tekst]"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pl-PL" sz="1300" b="1" dirty="0" smtClean="0">
              <a:solidFill>
                <a:schemeClr val="bg1"/>
              </a:solidFill>
              <a:effectLst/>
            </a:rPr>
            <a:t>Agenda</a:t>
          </a:r>
          <a:endParaRPr lang="pl-PL" sz="1300" b="1" dirty="0">
            <a:solidFill>
              <a:schemeClr val="bg1"/>
            </a:solidFill>
            <a:effectLst/>
          </a:endParaRPr>
        </a:p>
      </dgm:t>
    </dgm:pt>
    <dgm:pt modelId="{6B07A7DA-B811-4EFF-8A2C-ED760B5B1B89}" type="parTrans" cxnId="{FF940E37-E910-4178-8E58-07FC68E0008F}">
      <dgm:prSet/>
      <dgm:spPr/>
      <dgm:t>
        <a:bodyPr/>
        <a:lstStyle/>
        <a:p>
          <a:endParaRPr lang="pl-PL"/>
        </a:p>
      </dgm:t>
    </dgm:pt>
    <dgm:pt modelId="{D02DF7BB-04F5-43D3-828C-95A025A74819}" type="sibTrans" cxnId="{FF940E37-E910-4178-8E58-07FC68E0008F}">
      <dgm:prSet/>
      <dgm:spPr/>
      <dgm:t>
        <a:bodyPr/>
        <a:lstStyle/>
        <a:p>
          <a:endParaRPr lang="pl-PL"/>
        </a:p>
      </dgm:t>
    </dgm:pt>
    <dgm:pt modelId="{5537BBFE-0323-47B2-93D7-1958516C14C4}">
      <dgm:prSet phldrT="[Tekst]"/>
      <dgm:spPr/>
      <dgm:t>
        <a:bodyPr/>
        <a:lstStyle/>
        <a:p>
          <a:r>
            <a:rPr lang="pl-PL" dirty="0" smtClean="0"/>
            <a:t>Główne założenia ulgi</a:t>
          </a:r>
          <a:endParaRPr lang="pl-PL" dirty="0"/>
        </a:p>
      </dgm:t>
    </dgm:pt>
    <dgm:pt modelId="{6C720D61-1D22-4D3E-BC14-8857EC0D3100}" type="parTrans" cxnId="{A81B0C3D-4E66-43B2-9529-80CF04CB51C6}">
      <dgm:prSet/>
      <dgm:spPr/>
      <dgm:t>
        <a:bodyPr/>
        <a:lstStyle/>
        <a:p>
          <a:endParaRPr lang="pl-PL"/>
        </a:p>
      </dgm:t>
    </dgm:pt>
    <dgm:pt modelId="{569407E6-B593-4F59-AF16-4E8CC83B75B5}" type="sibTrans" cxnId="{A81B0C3D-4E66-43B2-9529-80CF04CB51C6}">
      <dgm:prSet/>
      <dgm:spPr/>
      <dgm:t>
        <a:bodyPr/>
        <a:lstStyle/>
        <a:p>
          <a:endParaRPr lang="pl-PL"/>
        </a:p>
      </dgm:t>
    </dgm:pt>
    <dgm:pt modelId="{1B19EF5B-4617-4C05-AA20-3B0361BCD8F7}">
      <dgm:prSet phldrT="[Tekst]"/>
      <dgm:spPr/>
      <dgm:t>
        <a:bodyPr/>
        <a:lstStyle/>
        <a:p>
          <a:r>
            <a:rPr lang="pl-PL" dirty="0" smtClean="0"/>
            <a:t>Definicja robota przemysłowego</a:t>
          </a:r>
          <a:endParaRPr lang="pl-PL" dirty="0"/>
        </a:p>
      </dgm:t>
    </dgm:pt>
    <dgm:pt modelId="{4B7EABA1-6298-4F79-9684-56B48EF8DA48}" type="parTrans" cxnId="{69CD2046-13EE-4642-84A7-53844DEC4E88}">
      <dgm:prSet/>
      <dgm:spPr/>
      <dgm:t>
        <a:bodyPr/>
        <a:lstStyle/>
        <a:p>
          <a:endParaRPr lang="pl-PL"/>
        </a:p>
      </dgm:t>
    </dgm:pt>
    <dgm:pt modelId="{7AD827E8-9CD6-4C71-9FC5-619C1991CD1B}" type="sibTrans" cxnId="{69CD2046-13EE-4642-84A7-53844DEC4E88}">
      <dgm:prSet/>
      <dgm:spPr/>
      <dgm:t>
        <a:bodyPr/>
        <a:lstStyle/>
        <a:p>
          <a:endParaRPr lang="pl-PL"/>
        </a:p>
      </dgm:t>
    </dgm:pt>
    <dgm:pt modelId="{D5527269-DEEF-4FA5-B178-936191913B8B}">
      <dgm:prSet phldrT="[Tekst]"/>
      <dgm:spPr>
        <a:solidFill>
          <a:srgbClr val="E31837"/>
        </a:solidFill>
      </dgm:spPr>
      <dgm:t>
        <a:bodyPr/>
        <a:lstStyle/>
        <a:p>
          <a:r>
            <a:rPr lang="pl-PL" dirty="0" smtClean="0"/>
            <a:t>Koszty robotyzacji</a:t>
          </a:r>
          <a:endParaRPr lang="pl-PL" dirty="0"/>
        </a:p>
      </dgm:t>
    </dgm:pt>
    <dgm:pt modelId="{2A48623D-98C4-47A6-BCE3-0AF0DFA15C00}" type="parTrans" cxnId="{B38ECD8A-1D64-4221-9D5C-1457EB37287C}">
      <dgm:prSet/>
      <dgm:spPr/>
      <dgm:t>
        <a:bodyPr/>
        <a:lstStyle/>
        <a:p>
          <a:endParaRPr lang="pl-PL"/>
        </a:p>
      </dgm:t>
    </dgm:pt>
    <dgm:pt modelId="{D1077399-2528-4869-A608-DC8B79C85F30}" type="sibTrans" cxnId="{B38ECD8A-1D64-4221-9D5C-1457EB37287C}">
      <dgm:prSet/>
      <dgm:spPr/>
      <dgm:t>
        <a:bodyPr/>
        <a:lstStyle/>
        <a:p>
          <a:endParaRPr lang="pl-PL"/>
        </a:p>
      </dgm:t>
    </dgm:pt>
    <dgm:pt modelId="{5FD0CB45-3EB5-46CB-AB8D-8DBA4F68DDCD}">
      <dgm:prSet phldrT="[Tekst]"/>
      <dgm:spPr/>
      <dgm:t>
        <a:bodyPr/>
        <a:lstStyle/>
        <a:p>
          <a:r>
            <a:rPr lang="pl-PL" dirty="0" smtClean="0"/>
            <a:t>Sesja pytań</a:t>
          </a:r>
          <a:br>
            <a:rPr lang="pl-PL" dirty="0" smtClean="0"/>
          </a:br>
          <a:r>
            <a:rPr lang="pl-PL" dirty="0" smtClean="0"/>
            <a:t>i odpowiedzi</a:t>
          </a:r>
          <a:endParaRPr lang="pl-PL" dirty="0"/>
        </a:p>
      </dgm:t>
    </dgm:pt>
    <dgm:pt modelId="{186771E1-5669-4336-91E7-9011F9B7FC5C}" type="parTrans" cxnId="{116E259D-80A9-4C61-8F80-41707DB83622}">
      <dgm:prSet/>
      <dgm:spPr/>
      <dgm:t>
        <a:bodyPr/>
        <a:lstStyle/>
        <a:p>
          <a:endParaRPr lang="pl-PL"/>
        </a:p>
      </dgm:t>
    </dgm:pt>
    <dgm:pt modelId="{0C13C328-403B-426E-A62F-BE4DD3451BA3}" type="sibTrans" cxnId="{116E259D-80A9-4C61-8F80-41707DB83622}">
      <dgm:prSet/>
      <dgm:spPr/>
      <dgm:t>
        <a:bodyPr/>
        <a:lstStyle/>
        <a:p>
          <a:endParaRPr lang="pl-PL"/>
        </a:p>
      </dgm:t>
    </dgm:pt>
    <dgm:pt modelId="{7FD484EF-EF6B-4988-8B3C-A521DC69D477}" type="pres">
      <dgm:prSet presAssocID="{BE86BE7F-13E9-4BD8-B17F-E9BF12D1C0F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FEBA2DA-3A7B-45FF-9DDB-67D4BA6572F3}" type="pres">
      <dgm:prSet presAssocID="{587497FC-58A5-4120-BEB6-147371D1C976}" presName="parTxOnly" presStyleLbl="node1" presStyleIdx="0" presStyleCnt="5" custLinFactNeighborX="-35533" custLinFactNeighborY="-218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3EAFEBC-D1E6-4C3B-8BF3-45CC815EB445}" type="pres">
      <dgm:prSet presAssocID="{D02DF7BB-04F5-43D3-828C-95A025A74819}" presName="parTxOnlySpace" presStyleCnt="0"/>
      <dgm:spPr/>
    </dgm:pt>
    <dgm:pt modelId="{4A17F3FF-A1F8-4462-9132-FCE09C4935B8}" type="pres">
      <dgm:prSet presAssocID="{5537BBFE-0323-47B2-93D7-1958516C14C4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7CB0297-1ACF-44F3-BB35-A268364D5CAA}" type="pres">
      <dgm:prSet presAssocID="{569407E6-B593-4F59-AF16-4E8CC83B75B5}" presName="parTxOnlySpace" presStyleCnt="0"/>
      <dgm:spPr/>
    </dgm:pt>
    <dgm:pt modelId="{598E880B-653C-4B88-AD95-C70C50D198DE}" type="pres">
      <dgm:prSet presAssocID="{1B19EF5B-4617-4C05-AA20-3B0361BCD8F7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89E46E2-EFA4-4916-AB23-B3E95094CA82}" type="pres">
      <dgm:prSet presAssocID="{7AD827E8-9CD6-4C71-9FC5-619C1991CD1B}" presName="parTxOnlySpace" presStyleCnt="0"/>
      <dgm:spPr/>
    </dgm:pt>
    <dgm:pt modelId="{A44B8ACD-AA16-4189-88A5-737173559BD7}" type="pres">
      <dgm:prSet presAssocID="{D5527269-DEEF-4FA5-B178-936191913B8B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8DF9BE4-492A-4664-A475-CBEE8AFE75C2}" type="pres">
      <dgm:prSet presAssocID="{D1077399-2528-4869-A608-DC8B79C85F30}" presName="parTxOnlySpace" presStyleCnt="0"/>
      <dgm:spPr/>
    </dgm:pt>
    <dgm:pt modelId="{038FCC97-9AB8-449C-8443-E1BB093B2106}" type="pres">
      <dgm:prSet presAssocID="{5FD0CB45-3EB5-46CB-AB8D-8DBA4F68DDCD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16E259D-80A9-4C61-8F80-41707DB83622}" srcId="{BE86BE7F-13E9-4BD8-B17F-E9BF12D1C0FA}" destId="{5FD0CB45-3EB5-46CB-AB8D-8DBA4F68DDCD}" srcOrd="4" destOrd="0" parTransId="{186771E1-5669-4336-91E7-9011F9B7FC5C}" sibTransId="{0C13C328-403B-426E-A62F-BE4DD3451BA3}"/>
    <dgm:cxn modelId="{A81B0C3D-4E66-43B2-9529-80CF04CB51C6}" srcId="{BE86BE7F-13E9-4BD8-B17F-E9BF12D1C0FA}" destId="{5537BBFE-0323-47B2-93D7-1958516C14C4}" srcOrd="1" destOrd="0" parTransId="{6C720D61-1D22-4D3E-BC14-8857EC0D3100}" sibTransId="{569407E6-B593-4F59-AF16-4E8CC83B75B5}"/>
    <dgm:cxn modelId="{35A11837-C459-46E2-86B0-DB082B5BCC2E}" type="presOf" srcId="{5537BBFE-0323-47B2-93D7-1958516C14C4}" destId="{4A17F3FF-A1F8-4462-9132-FCE09C4935B8}" srcOrd="0" destOrd="0" presId="urn:microsoft.com/office/officeart/2005/8/layout/chevron1"/>
    <dgm:cxn modelId="{81EF3368-BD66-4532-990A-677F78FF0071}" type="presOf" srcId="{D5527269-DEEF-4FA5-B178-936191913B8B}" destId="{A44B8ACD-AA16-4189-88A5-737173559BD7}" srcOrd="0" destOrd="0" presId="urn:microsoft.com/office/officeart/2005/8/layout/chevron1"/>
    <dgm:cxn modelId="{6C59F6C4-E8EF-408E-80E7-56DA571635A9}" type="presOf" srcId="{5FD0CB45-3EB5-46CB-AB8D-8DBA4F68DDCD}" destId="{038FCC97-9AB8-449C-8443-E1BB093B2106}" srcOrd="0" destOrd="0" presId="urn:microsoft.com/office/officeart/2005/8/layout/chevron1"/>
    <dgm:cxn modelId="{137EF8A7-24AD-4E18-9A0A-BBAEF5023A2A}" type="presOf" srcId="{1B19EF5B-4617-4C05-AA20-3B0361BCD8F7}" destId="{598E880B-653C-4B88-AD95-C70C50D198DE}" srcOrd="0" destOrd="0" presId="urn:microsoft.com/office/officeart/2005/8/layout/chevron1"/>
    <dgm:cxn modelId="{828A5377-2D19-4224-A3CD-8081CA15E477}" type="presOf" srcId="{587497FC-58A5-4120-BEB6-147371D1C976}" destId="{3FEBA2DA-3A7B-45FF-9DDB-67D4BA6572F3}" srcOrd="0" destOrd="0" presId="urn:microsoft.com/office/officeart/2005/8/layout/chevron1"/>
    <dgm:cxn modelId="{B38ECD8A-1D64-4221-9D5C-1457EB37287C}" srcId="{BE86BE7F-13E9-4BD8-B17F-E9BF12D1C0FA}" destId="{D5527269-DEEF-4FA5-B178-936191913B8B}" srcOrd="3" destOrd="0" parTransId="{2A48623D-98C4-47A6-BCE3-0AF0DFA15C00}" sibTransId="{D1077399-2528-4869-A608-DC8B79C85F30}"/>
    <dgm:cxn modelId="{69CD2046-13EE-4642-84A7-53844DEC4E88}" srcId="{BE86BE7F-13E9-4BD8-B17F-E9BF12D1C0FA}" destId="{1B19EF5B-4617-4C05-AA20-3B0361BCD8F7}" srcOrd="2" destOrd="0" parTransId="{4B7EABA1-6298-4F79-9684-56B48EF8DA48}" sibTransId="{7AD827E8-9CD6-4C71-9FC5-619C1991CD1B}"/>
    <dgm:cxn modelId="{CEBF7C2E-2B62-473F-98D5-58B7D62CC017}" type="presOf" srcId="{BE86BE7F-13E9-4BD8-B17F-E9BF12D1C0FA}" destId="{7FD484EF-EF6B-4988-8B3C-A521DC69D477}" srcOrd="0" destOrd="0" presId="urn:microsoft.com/office/officeart/2005/8/layout/chevron1"/>
    <dgm:cxn modelId="{FF940E37-E910-4178-8E58-07FC68E0008F}" srcId="{BE86BE7F-13E9-4BD8-B17F-E9BF12D1C0FA}" destId="{587497FC-58A5-4120-BEB6-147371D1C976}" srcOrd="0" destOrd="0" parTransId="{6B07A7DA-B811-4EFF-8A2C-ED760B5B1B89}" sibTransId="{D02DF7BB-04F5-43D3-828C-95A025A74819}"/>
    <dgm:cxn modelId="{2ECCD9D6-B832-43A8-A085-0C14785E3442}" type="presParOf" srcId="{7FD484EF-EF6B-4988-8B3C-A521DC69D477}" destId="{3FEBA2DA-3A7B-45FF-9DDB-67D4BA6572F3}" srcOrd="0" destOrd="0" presId="urn:microsoft.com/office/officeart/2005/8/layout/chevron1"/>
    <dgm:cxn modelId="{BAAAFEC2-63B6-40C0-8D0B-AE5F6E800D2B}" type="presParOf" srcId="{7FD484EF-EF6B-4988-8B3C-A521DC69D477}" destId="{A3EAFEBC-D1E6-4C3B-8BF3-45CC815EB445}" srcOrd="1" destOrd="0" presId="urn:microsoft.com/office/officeart/2005/8/layout/chevron1"/>
    <dgm:cxn modelId="{ED17DF32-F22D-48FA-A625-5FF2C037F977}" type="presParOf" srcId="{7FD484EF-EF6B-4988-8B3C-A521DC69D477}" destId="{4A17F3FF-A1F8-4462-9132-FCE09C4935B8}" srcOrd="2" destOrd="0" presId="urn:microsoft.com/office/officeart/2005/8/layout/chevron1"/>
    <dgm:cxn modelId="{EC400EAD-C059-4E35-A06E-94F7634457A6}" type="presParOf" srcId="{7FD484EF-EF6B-4988-8B3C-A521DC69D477}" destId="{F7CB0297-1ACF-44F3-BB35-A268364D5CAA}" srcOrd="3" destOrd="0" presId="urn:microsoft.com/office/officeart/2005/8/layout/chevron1"/>
    <dgm:cxn modelId="{2AE6D4E9-D547-439D-9285-082DA9F8D5AC}" type="presParOf" srcId="{7FD484EF-EF6B-4988-8B3C-A521DC69D477}" destId="{598E880B-653C-4B88-AD95-C70C50D198DE}" srcOrd="4" destOrd="0" presId="urn:microsoft.com/office/officeart/2005/8/layout/chevron1"/>
    <dgm:cxn modelId="{965ED914-2E68-4A32-889D-D0627F058F98}" type="presParOf" srcId="{7FD484EF-EF6B-4988-8B3C-A521DC69D477}" destId="{489E46E2-EFA4-4916-AB23-B3E95094CA82}" srcOrd="5" destOrd="0" presId="urn:microsoft.com/office/officeart/2005/8/layout/chevron1"/>
    <dgm:cxn modelId="{EE27BC3C-4B44-4B3E-A2FB-0D6E83F54220}" type="presParOf" srcId="{7FD484EF-EF6B-4988-8B3C-A521DC69D477}" destId="{A44B8ACD-AA16-4189-88A5-737173559BD7}" srcOrd="6" destOrd="0" presId="urn:microsoft.com/office/officeart/2005/8/layout/chevron1"/>
    <dgm:cxn modelId="{47C43AB3-DB18-44E2-99DC-EFB2344B4644}" type="presParOf" srcId="{7FD484EF-EF6B-4988-8B3C-A521DC69D477}" destId="{68DF9BE4-492A-4664-A475-CBEE8AFE75C2}" srcOrd="7" destOrd="0" presId="urn:microsoft.com/office/officeart/2005/8/layout/chevron1"/>
    <dgm:cxn modelId="{B793BED1-9440-4B2B-8A8F-4555F3496B83}" type="presParOf" srcId="{7FD484EF-EF6B-4988-8B3C-A521DC69D477}" destId="{038FCC97-9AB8-449C-8443-E1BB093B2106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7688334-2697-41E3-AAAF-D8B21F7652A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D0AE4DA5-3DDF-477E-B032-115D14A4D6A8}" type="pres">
      <dgm:prSet presAssocID="{17688334-2697-41E3-AAAF-D8B21F7652A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</dgm:ptLst>
  <dgm:cxnLst>
    <dgm:cxn modelId="{5D62A440-9F12-45CF-93CF-C1CAF513CE24}" type="presOf" srcId="{17688334-2697-41E3-AAAF-D8B21F7652AC}" destId="{D0AE4DA5-3DDF-477E-B032-115D14A4D6A8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EBA2DA-3A7B-45FF-9DDB-67D4BA6572F3}">
      <dsp:nvSpPr>
        <dsp:cNvPr id="0" name=""/>
        <dsp:cNvSpPr/>
      </dsp:nvSpPr>
      <dsp:spPr>
        <a:xfrm>
          <a:off x="0" y="0"/>
          <a:ext cx="1762918" cy="552609"/>
        </a:xfrm>
        <a:prstGeom prst="chevron">
          <a:avLst/>
        </a:prstGeom>
        <a:solidFill>
          <a:srgbClr val="E31837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b="1" kern="1200" dirty="0" smtClean="0">
              <a:solidFill>
                <a:schemeClr val="bg1"/>
              </a:solidFill>
              <a:effectLst/>
            </a:rPr>
            <a:t>Agenda</a:t>
          </a:r>
          <a:endParaRPr lang="pl-PL" sz="1300" b="1" kern="1200" dirty="0">
            <a:solidFill>
              <a:schemeClr val="bg1"/>
            </a:solidFill>
            <a:effectLst/>
          </a:endParaRPr>
        </a:p>
      </dsp:txBody>
      <dsp:txXfrm>
        <a:off x="276305" y="0"/>
        <a:ext cx="1210309" cy="552609"/>
      </dsp:txXfrm>
    </dsp:sp>
    <dsp:sp modelId="{4A17F3FF-A1F8-4462-9132-FCE09C4935B8}">
      <dsp:nvSpPr>
        <dsp:cNvPr id="0" name=""/>
        <dsp:cNvSpPr/>
      </dsp:nvSpPr>
      <dsp:spPr>
        <a:xfrm>
          <a:off x="1588607" y="0"/>
          <a:ext cx="1762918" cy="552609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Główne założenia ulgi</a:t>
          </a:r>
          <a:endParaRPr lang="pl-PL" sz="1200" kern="1200" dirty="0"/>
        </a:p>
      </dsp:txBody>
      <dsp:txXfrm>
        <a:off x="1864912" y="0"/>
        <a:ext cx="1210309" cy="552609"/>
      </dsp:txXfrm>
    </dsp:sp>
    <dsp:sp modelId="{598E880B-653C-4B88-AD95-C70C50D198DE}">
      <dsp:nvSpPr>
        <dsp:cNvPr id="0" name=""/>
        <dsp:cNvSpPr/>
      </dsp:nvSpPr>
      <dsp:spPr>
        <a:xfrm>
          <a:off x="3175233" y="0"/>
          <a:ext cx="1762918" cy="552609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Definicja robota przemysłowego</a:t>
          </a:r>
          <a:endParaRPr lang="pl-PL" sz="1200" kern="1200" dirty="0"/>
        </a:p>
      </dsp:txBody>
      <dsp:txXfrm>
        <a:off x="3451538" y="0"/>
        <a:ext cx="1210309" cy="552609"/>
      </dsp:txXfrm>
    </dsp:sp>
    <dsp:sp modelId="{A44B8ACD-AA16-4189-88A5-737173559BD7}">
      <dsp:nvSpPr>
        <dsp:cNvPr id="0" name=""/>
        <dsp:cNvSpPr/>
      </dsp:nvSpPr>
      <dsp:spPr>
        <a:xfrm>
          <a:off x="4761859" y="0"/>
          <a:ext cx="1762918" cy="552609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Koszty robotyzacji</a:t>
          </a:r>
          <a:endParaRPr lang="pl-PL" sz="1200" kern="1200" dirty="0"/>
        </a:p>
      </dsp:txBody>
      <dsp:txXfrm>
        <a:off x="5038164" y="0"/>
        <a:ext cx="1210309" cy="552609"/>
      </dsp:txXfrm>
    </dsp:sp>
    <dsp:sp modelId="{038FCC97-9AB8-449C-8443-E1BB093B2106}">
      <dsp:nvSpPr>
        <dsp:cNvPr id="0" name=""/>
        <dsp:cNvSpPr/>
      </dsp:nvSpPr>
      <dsp:spPr>
        <a:xfrm>
          <a:off x="6348486" y="0"/>
          <a:ext cx="1762918" cy="552609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Sesja pytań</a:t>
          </a:r>
          <a:br>
            <a:rPr lang="pl-PL" sz="1200" kern="1200" dirty="0" smtClean="0"/>
          </a:br>
          <a:r>
            <a:rPr lang="pl-PL" sz="1200" kern="1200" dirty="0" smtClean="0"/>
            <a:t>i odpowiedzi</a:t>
          </a:r>
          <a:endParaRPr lang="pl-PL" sz="1200" kern="1200" dirty="0"/>
        </a:p>
      </dsp:txBody>
      <dsp:txXfrm>
        <a:off x="6624791" y="0"/>
        <a:ext cx="1210309" cy="55260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EBA2DA-3A7B-45FF-9DDB-67D4BA6572F3}">
      <dsp:nvSpPr>
        <dsp:cNvPr id="0" name=""/>
        <dsp:cNvSpPr/>
      </dsp:nvSpPr>
      <dsp:spPr>
        <a:xfrm>
          <a:off x="0" y="0"/>
          <a:ext cx="1762918" cy="552609"/>
        </a:xfrm>
        <a:prstGeom prst="chevron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b="1" kern="1200" dirty="0" smtClean="0">
              <a:solidFill>
                <a:schemeClr val="bg1"/>
              </a:solidFill>
              <a:effectLst/>
            </a:rPr>
            <a:t>Agenda</a:t>
          </a:r>
          <a:endParaRPr lang="pl-PL" sz="1300" b="1" kern="1200" dirty="0">
            <a:solidFill>
              <a:schemeClr val="bg1"/>
            </a:solidFill>
            <a:effectLst/>
          </a:endParaRPr>
        </a:p>
      </dsp:txBody>
      <dsp:txXfrm>
        <a:off x="276305" y="0"/>
        <a:ext cx="1210309" cy="552609"/>
      </dsp:txXfrm>
    </dsp:sp>
    <dsp:sp modelId="{4A17F3FF-A1F8-4462-9132-FCE09C4935B8}">
      <dsp:nvSpPr>
        <dsp:cNvPr id="0" name=""/>
        <dsp:cNvSpPr/>
      </dsp:nvSpPr>
      <dsp:spPr>
        <a:xfrm>
          <a:off x="1588607" y="0"/>
          <a:ext cx="1762918" cy="552609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Główne założenia ulgi</a:t>
          </a:r>
          <a:endParaRPr lang="pl-PL" sz="1200" kern="1200" dirty="0"/>
        </a:p>
      </dsp:txBody>
      <dsp:txXfrm>
        <a:off x="1864912" y="0"/>
        <a:ext cx="1210309" cy="552609"/>
      </dsp:txXfrm>
    </dsp:sp>
    <dsp:sp modelId="{598E880B-653C-4B88-AD95-C70C50D198DE}">
      <dsp:nvSpPr>
        <dsp:cNvPr id="0" name=""/>
        <dsp:cNvSpPr/>
      </dsp:nvSpPr>
      <dsp:spPr>
        <a:xfrm>
          <a:off x="3175233" y="0"/>
          <a:ext cx="1762918" cy="552609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Definicja robota przemysłowego</a:t>
          </a:r>
          <a:endParaRPr lang="pl-PL" sz="1200" kern="1200" dirty="0"/>
        </a:p>
      </dsp:txBody>
      <dsp:txXfrm>
        <a:off x="3451538" y="0"/>
        <a:ext cx="1210309" cy="552609"/>
      </dsp:txXfrm>
    </dsp:sp>
    <dsp:sp modelId="{A44B8ACD-AA16-4189-88A5-737173559BD7}">
      <dsp:nvSpPr>
        <dsp:cNvPr id="0" name=""/>
        <dsp:cNvSpPr/>
      </dsp:nvSpPr>
      <dsp:spPr>
        <a:xfrm>
          <a:off x="4761859" y="0"/>
          <a:ext cx="1762918" cy="552609"/>
        </a:xfrm>
        <a:prstGeom prst="chevron">
          <a:avLst/>
        </a:prstGeom>
        <a:solidFill>
          <a:srgbClr val="E31837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Koszty robotyzacji</a:t>
          </a:r>
          <a:endParaRPr lang="pl-PL" sz="1200" kern="1200" dirty="0"/>
        </a:p>
      </dsp:txBody>
      <dsp:txXfrm>
        <a:off x="5038164" y="0"/>
        <a:ext cx="1210309" cy="552609"/>
      </dsp:txXfrm>
    </dsp:sp>
    <dsp:sp modelId="{038FCC97-9AB8-449C-8443-E1BB093B2106}">
      <dsp:nvSpPr>
        <dsp:cNvPr id="0" name=""/>
        <dsp:cNvSpPr/>
      </dsp:nvSpPr>
      <dsp:spPr>
        <a:xfrm>
          <a:off x="6348486" y="0"/>
          <a:ext cx="1762918" cy="552609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Sesja pytań</a:t>
          </a:r>
          <a:br>
            <a:rPr lang="pl-PL" sz="1200" kern="1200" dirty="0" smtClean="0"/>
          </a:br>
          <a:r>
            <a:rPr lang="pl-PL" sz="1200" kern="1200" dirty="0" smtClean="0"/>
            <a:t>i odpowiedzi</a:t>
          </a:r>
          <a:endParaRPr lang="pl-PL" sz="1200" kern="1200" dirty="0"/>
        </a:p>
      </dsp:txBody>
      <dsp:txXfrm>
        <a:off x="6624791" y="0"/>
        <a:ext cx="1210309" cy="55260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EBA2DA-3A7B-45FF-9DDB-67D4BA6572F3}">
      <dsp:nvSpPr>
        <dsp:cNvPr id="0" name=""/>
        <dsp:cNvSpPr/>
      </dsp:nvSpPr>
      <dsp:spPr>
        <a:xfrm>
          <a:off x="0" y="0"/>
          <a:ext cx="1762918" cy="552609"/>
        </a:xfrm>
        <a:prstGeom prst="chevron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b="1" kern="1200" dirty="0" smtClean="0">
              <a:solidFill>
                <a:schemeClr val="bg1"/>
              </a:solidFill>
              <a:effectLst/>
            </a:rPr>
            <a:t>Agenda</a:t>
          </a:r>
          <a:endParaRPr lang="pl-PL" sz="1300" b="1" kern="1200" dirty="0">
            <a:solidFill>
              <a:schemeClr val="bg1"/>
            </a:solidFill>
            <a:effectLst/>
          </a:endParaRPr>
        </a:p>
      </dsp:txBody>
      <dsp:txXfrm>
        <a:off x="276305" y="0"/>
        <a:ext cx="1210309" cy="552609"/>
      </dsp:txXfrm>
    </dsp:sp>
    <dsp:sp modelId="{4A17F3FF-A1F8-4462-9132-FCE09C4935B8}">
      <dsp:nvSpPr>
        <dsp:cNvPr id="0" name=""/>
        <dsp:cNvSpPr/>
      </dsp:nvSpPr>
      <dsp:spPr>
        <a:xfrm>
          <a:off x="1588607" y="0"/>
          <a:ext cx="1762918" cy="552609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Główne założenia ulgi</a:t>
          </a:r>
          <a:endParaRPr lang="pl-PL" sz="1200" kern="1200" dirty="0"/>
        </a:p>
      </dsp:txBody>
      <dsp:txXfrm>
        <a:off x="1864912" y="0"/>
        <a:ext cx="1210309" cy="552609"/>
      </dsp:txXfrm>
    </dsp:sp>
    <dsp:sp modelId="{598E880B-653C-4B88-AD95-C70C50D198DE}">
      <dsp:nvSpPr>
        <dsp:cNvPr id="0" name=""/>
        <dsp:cNvSpPr/>
      </dsp:nvSpPr>
      <dsp:spPr>
        <a:xfrm>
          <a:off x="3175233" y="0"/>
          <a:ext cx="1762918" cy="552609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Definicja robota przemysłowego</a:t>
          </a:r>
          <a:endParaRPr lang="pl-PL" sz="1200" kern="1200" dirty="0"/>
        </a:p>
      </dsp:txBody>
      <dsp:txXfrm>
        <a:off x="3451538" y="0"/>
        <a:ext cx="1210309" cy="552609"/>
      </dsp:txXfrm>
    </dsp:sp>
    <dsp:sp modelId="{A44B8ACD-AA16-4189-88A5-737173559BD7}">
      <dsp:nvSpPr>
        <dsp:cNvPr id="0" name=""/>
        <dsp:cNvSpPr/>
      </dsp:nvSpPr>
      <dsp:spPr>
        <a:xfrm>
          <a:off x="4761859" y="0"/>
          <a:ext cx="1762918" cy="552609"/>
        </a:xfrm>
        <a:prstGeom prst="chevron">
          <a:avLst/>
        </a:prstGeom>
        <a:solidFill>
          <a:srgbClr val="E31837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Koszty robotyzacji</a:t>
          </a:r>
          <a:endParaRPr lang="pl-PL" sz="1200" kern="1200" dirty="0"/>
        </a:p>
      </dsp:txBody>
      <dsp:txXfrm>
        <a:off x="5038164" y="0"/>
        <a:ext cx="1210309" cy="552609"/>
      </dsp:txXfrm>
    </dsp:sp>
    <dsp:sp modelId="{038FCC97-9AB8-449C-8443-E1BB093B2106}">
      <dsp:nvSpPr>
        <dsp:cNvPr id="0" name=""/>
        <dsp:cNvSpPr/>
      </dsp:nvSpPr>
      <dsp:spPr>
        <a:xfrm>
          <a:off x="6348486" y="0"/>
          <a:ext cx="1762918" cy="552609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Sesja pytań</a:t>
          </a:r>
          <a:br>
            <a:rPr lang="pl-PL" sz="1200" kern="1200" dirty="0" smtClean="0"/>
          </a:br>
          <a:r>
            <a:rPr lang="pl-PL" sz="1200" kern="1200" dirty="0" smtClean="0"/>
            <a:t>i odpowiedzi</a:t>
          </a:r>
          <a:endParaRPr lang="pl-PL" sz="1200" kern="1200" dirty="0"/>
        </a:p>
      </dsp:txBody>
      <dsp:txXfrm>
        <a:off x="6624791" y="0"/>
        <a:ext cx="1210309" cy="552609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EBA2DA-3A7B-45FF-9DDB-67D4BA6572F3}">
      <dsp:nvSpPr>
        <dsp:cNvPr id="0" name=""/>
        <dsp:cNvSpPr/>
      </dsp:nvSpPr>
      <dsp:spPr>
        <a:xfrm>
          <a:off x="0" y="0"/>
          <a:ext cx="1762918" cy="552609"/>
        </a:xfrm>
        <a:prstGeom prst="chevron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b="1" kern="1200" dirty="0" smtClean="0">
              <a:solidFill>
                <a:schemeClr val="bg1"/>
              </a:solidFill>
              <a:effectLst/>
            </a:rPr>
            <a:t>Agenda</a:t>
          </a:r>
          <a:endParaRPr lang="pl-PL" sz="1300" b="1" kern="1200" dirty="0">
            <a:solidFill>
              <a:schemeClr val="bg1"/>
            </a:solidFill>
            <a:effectLst/>
          </a:endParaRPr>
        </a:p>
      </dsp:txBody>
      <dsp:txXfrm>
        <a:off x="276305" y="0"/>
        <a:ext cx="1210309" cy="552609"/>
      </dsp:txXfrm>
    </dsp:sp>
    <dsp:sp modelId="{4A17F3FF-A1F8-4462-9132-FCE09C4935B8}">
      <dsp:nvSpPr>
        <dsp:cNvPr id="0" name=""/>
        <dsp:cNvSpPr/>
      </dsp:nvSpPr>
      <dsp:spPr>
        <a:xfrm>
          <a:off x="1588607" y="0"/>
          <a:ext cx="1762918" cy="552609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Główne założenia ulgi</a:t>
          </a:r>
          <a:endParaRPr lang="pl-PL" sz="1200" kern="1200" dirty="0"/>
        </a:p>
      </dsp:txBody>
      <dsp:txXfrm>
        <a:off x="1864912" y="0"/>
        <a:ext cx="1210309" cy="552609"/>
      </dsp:txXfrm>
    </dsp:sp>
    <dsp:sp modelId="{598E880B-653C-4B88-AD95-C70C50D198DE}">
      <dsp:nvSpPr>
        <dsp:cNvPr id="0" name=""/>
        <dsp:cNvSpPr/>
      </dsp:nvSpPr>
      <dsp:spPr>
        <a:xfrm>
          <a:off x="3175233" y="0"/>
          <a:ext cx="1762918" cy="552609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Definicja robota przemysłowego</a:t>
          </a:r>
          <a:endParaRPr lang="pl-PL" sz="1200" kern="1200" dirty="0"/>
        </a:p>
      </dsp:txBody>
      <dsp:txXfrm>
        <a:off x="3451538" y="0"/>
        <a:ext cx="1210309" cy="552609"/>
      </dsp:txXfrm>
    </dsp:sp>
    <dsp:sp modelId="{A44B8ACD-AA16-4189-88A5-737173559BD7}">
      <dsp:nvSpPr>
        <dsp:cNvPr id="0" name=""/>
        <dsp:cNvSpPr/>
      </dsp:nvSpPr>
      <dsp:spPr>
        <a:xfrm>
          <a:off x="4761859" y="0"/>
          <a:ext cx="1762918" cy="552609"/>
        </a:xfrm>
        <a:prstGeom prst="chevron">
          <a:avLst/>
        </a:prstGeom>
        <a:solidFill>
          <a:srgbClr val="E31837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Koszty robotyzacji</a:t>
          </a:r>
          <a:endParaRPr lang="pl-PL" sz="1200" kern="1200" dirty="0"/>
        </a:p>
      </dsp:txBody>
      <dsp:txXfrm>
        <a:off x="5038164" y="0"/>
        <a:ext cx="1210309" cy="552609"/>
      </dsp:txXfrm>
    </dsp:sp>
    <dsp:sp modelId="{038FCC97-9AB8-449C-8443-E1BB093B2106}">
      <dsp:nvSpPr>
        <dsp:cNvPr id="0" name=""/>
        <dsp:cNvSpPr/>
      </dsp:nvSpPr>
      <dsp:spPr>
        <a:xfrm>
          <a:off x="6348486" y="0"/>
          <a:ext cx="1762918" cy="552609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Sesja pytań</a:t>
          </a:r>
          <a:br>
            <a:rPr lang="pl-PL" sz="1200" kern="1200" dirty="0" smtClean="0"/>
          </a:br>
          <a:r>
            <a:rPr lang="pl-PL" sz="1200" kern="1200" dirty="0" smtClean="0"/>
            <a:t>i odpowiedzi</a:t>
          </a:r>
          <a:endParaRPr lang="pl-PL" sz="1200" kern="1200" dirty="0"/>
        </a:p>
      </dsp:txBody>
      <dsp:txXfrm>
        <a:off x="6624791" y="0"/>
        <a:ext cx="1210309" cy="552609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EBA2DA-3A7B-45FF-9DDB-67D4BA6572F3}">
      <dsp:nvSpPr>
        <dsp:cNvPr id="0" name=""/>
        <dsp:cNvSpPr/>
      </dsp:nvSpPr>
      <dsp:spPr>
        <a:xfrm>
          <a:off x="0" y="0"/>
          <a:ext cx="1762918" cy="552609"/>
        </a:xfrm>
        <a:prstGeom prst="chevron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b="1" kern="1200" dirty="0" smtClean="0">
              <a:solidFill>
                <a:schemeClr val="bg1"/>
              </a:solidFill>
              <a:effectLst/>
            </a:rPr>
            <a:t>Agenda</a:t>
          </a:r>
          <a:endParaRPr lang="pl-PL" sz="1300" b="1" kern="1200" dirty="0">
            <a:solidFill>
              <a:schemeClr val="bg1"/>
            </a:solidFill>
            <a:effectLst/>
          </a:endParaRPr>
        </a:p>
      </dsp:txBody>
      <dsp:txXfrm>
        <a:off x="276305" y="0"/>
        <a:ext cx="1210309" cy="552609"/>
      </dsp:txXfrm>
    </dsp:sp>
    <dsp:sp modelId="{4A17F3FF-A1F8-4462-9132-FCE09C4935B8}">
      <dsp:nvSpPr>
        <dsp:cNvPr id="0" name=""/>
        <dsp:cNvSpPr/>
      </dsp:nvSpPr>
      <dsp:spPr>
        <a:xfrm>
          <a:off x="1588607" y="0"/>
          <a:ext cx="1762918" cy="552609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Główne założenia ulgi</a:t>
          </a:r>
          <a:endParaRPr lang="pl-PL" sz="1200" kern="1200" dirty="0"/>
        </a:p>
      </dsp:txBody>
      <dsp:txXfrm>
        <a:off x="1864912" y="0"/>
        <a:ext cx="1210309" cy="552609"/>
      </dsp:txXfrm>
    </dsp:sp>
    <dsp:sp modelId="{598E880B-653C-4B88-AD95-C70C50D198DE}">
      <dsp:nvSpPr>
        <dsp:cNvPr id="0" name=""/>
        <dsp:cNvSpPr/>
      </dsp:nvSpPr>
      <dsp:spPr>
        <a:xfrm>
          <a:off x="3175233" y="0"/>
          <a:ext cx="1762918" cy="552609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Definicja robota przemysłowego</a:t>
          </a:r>
          <a:endParaRPr lang="pl-PL" sz="1200" kern="1200" dirty="0"/>
        </a:p>
      </dsp:txBody>
      <dsp:txXfrm>
        <a:off x="3451538" y="0"/>
        <a:ext cx="1210309" cy="552609"/>
      </dsp:txXfrm>
    </dsp:sp>
    <dsp:sp modelId="{A44B8ACD-AA16-4189-88A5-737173559BD7}">
      <dsp:nvSpPr>
        <dsp:cNvPr id="0" name=""/>
        <dsp:cNvSpPr/>
      </dsp:nvSpPr>
      <dsp:spPr>
        <a:xfrm>
          <a:off x="4761859" y="0"/>
          <a:ext cx="1762918" cy="552609"/>
        </a:xfrm>
        <a:prstGeom prst="chevron">
          <a:avLst/>
        </a:prstGeom>
        <a:solidFill>
          <a:srgbClr val="E31837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Koszty robotyzacji</a:t>
          </a:r>
          <a:endParaRPr lang="pl-PL" sz="1200" kern="1200" dirty="0"/>
        </a:p>
      </dsp:txBody>
      <dsp:txXfrm>
        <a:off x="5038164" y="0"/>
        <a:ext cx="1210309" cy="552609"/>
      </dsp:txXfrm>
    </dsp:sp>
    <dsp:sp modelId="{038FCC97-9AB8-449C-8443-E1BB093B2106}">
      <dsp:nvSpPr>
        <dsp:cNvPr id="0" name=""/>
        <dsp:cNvSpPr/>
      </dsp:nvSpPr>
      <dsp:spPr>
        <a:xfrm>
          <a:off x="6348486" y="0"/>
          <a:ext cx="1762918" cy="552609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Sesja pytań</a:t>
          </a:r>
          <a:br>
            <a:rPr lang="pl-PL" sz="1200" kern="1200" dirty="0" smtClean="0"/>
          </a:br>
          <a:r>
            <a:rPr lang="pl-PL" sz="1200" kern="1200" dirty="0" smtClean="0"/>
            <a:t>i odpowiedzi</a:t>
          </a:r>
          <a:endParaRPr lang="pl-PL" sz="1200" kern="1200" dirty="0"/>
        </a:p>
      </dsp:txBody>
      <dsp:txXfrm>
        <a:off x="6624791" y="0"/>
        <a:ext cx="1210309" cy="552609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EBA2DA-3A7B-45FF-9DDB-67D4BA6572F3}">
      <dsp:nvSpPr>
        <dsp:cNvPr id="0" name=""/>
        <dsp:cNvSpPr/>
      </dsp:nvSpPr>
      <dsp:spPr>
        <a:xfrm>
          <a:off x="0" y="0"/>
          <a:ext cx="1762918" cy="552609"/>
        </a:xfrm>
        <a:prstGeom prst="chevron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b="1" kern="1200" dirty="0" smtClean="0">
              <a:solidFill>
                <a:schemeClr val="bg1"/>
              </a:solidFill>
              <a:effectLst/>
            </a:rPr>
            <a:t>Agenda</a:t>
          </a:r>
          <a:endParaRPr lang="pl-PL" sz="1300" b="1" kern="1200" dirty="0">
            <a:solidFill>
              <a:schemeClr val="bg1"/>
            </a:solidFill>
            <a:effectLst/>
          </a:endParaRPr>
        </a:p>
      </dsp:txBody>
      <dsp:txXfrm>
        <a:off x="276305" y="0"/>
        <a:ext cx="1210309" cy="552609"/>
      </dsp:txXfrm>
    </dsp:sp>
    <dsp:sp modelId="{4A17F3FF-A1F8-4462-9132-FCE09C4935B8}">
      <dsp:nvSpPr>
        <dsp:cNvPr id="0" name=""/>
        <dsp:cNvSpPr/>
      </dsp:nvSpPr>
      <dsp:spPr>
        <a:xfrm>
          <a:off x="1588607" y="0"/>
          <a:ext cx="1762918" cy="552609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Główne założenia ulgi</a:t>
          </a:r>
          <a:endParaRPr lang="pl-PL" sz="1200" kern="1200" dirty="0"/>
        </a:p>
      </dsp:txBody>
      <dsp:txXfrm>
        <a:off x="1864912" y="0"/>
        <a:ext cx="1210309" cy="552609"/>
      </dsp:txXfrm>
    </dsp:sp>
    <dsp:sp modelId="{598E880B-653C-4B88-AD95-C70C50D198DE}">
      <dsp:nvSpPr>
        <dsp:cNvPr id="0" name=""/>
        <dsp:cNvSpPr/>
      </dsp:nvSpPr>
      <dsp:spPr>
        <a:xfrm>
          <a:off x="3175233" y="0"/>
          <a:ext cx="1762918" cy="552609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Definicja robota przemysłowego</a:t>
          </a:r>
          <a:endParaRPr lang="pl-PL" sz="1200" kern="1200" dirty="0"/>
        </a:p>
      </dsp:txBody>
      <dsp:txXfrm>
        <a:off x="3451538" y="0"/>
        <a:ext cx="1210309" cy="552609"/>
      </dsp:txXfrm>
    </dsp:sp>
    <dsp:sp modelId="{A44B8ACD-AA16-4189-88A5-737173559BD7}">
      <dsp:nvSpPr>
        <dsp:cNvPr id="0" name=""/>
        <dsp:cNvSpPr/>
      </dsp:nvSpPr>
      <dsp:spPr>
        <a:xfrm>
          <a:off x="4761859" y="0"/>
          <a:ext cx="1762918" cy="552609"/>
        </a:xfrm>
        <a:prstGeom prst="chevron">
          <a:avLst/>
        </a:prstGeom>
        <a:solidFill>
          <a:srgbClr val="E31837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Koszty robotyzacji</a:t>
          </a:r>
          <a:endParaRPr lang="pl-PL" sz="1200" kern="1200" dirty="0"/>
        </a:p>
      </dsp:txBody>
      <dsp:txXfrm>
        <a:off x="5038164" y="0"/>
        <a:ext cx="1210309" cy="552609"/>
      </dsp:txXfrm>
    </dsp:sp>
    <dsp:sp modelId="{038FCC97-9AB8-449C-8443-E1BB093B2106}">
      <dsp:nvSpPr>
        <dsp:cNvPr id="0" name=""/>
        <dsp:cNvSpPr/>
      </dsp:nvSpPr>
      <dsp:spPr>
        <a:xfrm>
          <a:off x="6348486" y="0"/>
          <a:ext cx="1762918" cy="552609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Sesja pytań</a:t>
          </a:r>
          <a:br>
            <a:rPr lang="pl-PL" sz="1200" kern="1200" dirty="0" smtClean="0"/>
          </a:br>
          <a:r>
            <a:rPr lang="pl-PL" sz="1200" kern="1200" dirty="0" smtClean="0"/>
            <a:t>i odpowiedzi</a:t>
          </a:r>
          <a:endParaRPr lang="pl-PL" sz="1200" kern="1200" dirty="0"/>
        </a:p>
      </dsp:txBody>
      <dsp:txXfrm>
        <a:off x="6624791" y="0"/>
        <a:ext cx="1210309" cy="552609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EBA2DA-3A7B-45FF-9DDB-67D4BA6572F3}">
      <dsp:nvSpPr>
        <dsp:cNvPr id="0" name=""/>
        <dsp:cNvSpPr/>
      </dsp:nvSpPr>
      <dsp:spPr>
        <a:xfrm>
          <a:off x="0" y="0"/>
          <a:ext cx="1762918" cy="552609"/>
        </a:xfrm>
        <a:prstGeom prst="chevron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b="1" kern="1200" dirty="0" smtClean="0">
              <a:solidFill>
                <a:schemeClr val="bg1"/>
              </a:solidFill>
              <a:effectLst/>
            </a:rPr>
            <a:t>Agenda</a:t>
          </a:r>
          <a:endParaRPr lang="pl-PL" sz="1300" b="1" kern="1200" dirty="0">
            <a:solidFill>
              <a:schemeClr val="bg1"/>
            </a:solidFill>
            <a:effectLst/>
          </a:endParaRPr>
        </a:p>
      </dsp:txBody>
      <dsp:txXfrm>
        <a:off x="276305" y="0"/>
        <a:ext cx="1210309" cy="552609"/>
      </dsp:txXfrm>
    </dsp:sp>
    <dsp:sp modelId="{4A17F3FF-A1F8-4462-9132-FCE09C4935B8}">
      <dsp:nvSpPr>
        <dsp:cNvPr id="0" name=""/>
        <dsp:cNvSpPr/>
      </dsp:nvSpPr>
      <dsp:spPr>
        <a:xfrm>
          <a:off x="1588607" y="0"/>
          <a:ext cx="1762918" cy="552609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Główne założenia ulgi</a:t>
          </a:r>
          <a:endParaRPr lang="pl-PL" sz="1200" kern="1200" dirty="0"/>
        </a:p>
      </dsp:txBody>
      <dsp:txXfrm>
        <a:off x="1864912" y="0"/>
        <a:ext cx="1210309" cy="552609"/>
      </dsp:txXfrm>
    </dsp:sp>
    <dsp:sp modelId="{598E880B-653C-4B88-AD95-C70C50D198DE}">
      <dsp:nvSpPr>
        <dsp:cNvPr id="0" name=""/>
        <dsp:cNvSpPr/>
      </dsp:nvSpPr>
      <dsp:spPr>
        <a:xfrm>
          <a:off x="3175233" y="0"/>
          <a:ext cx="1762918" cy="552609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Definicja robota przemysłowego</a:t>
          </a:r>
          <a:endParaRPr lang="pl-PL" sz="1200" kern="1200" dirty="0"/>
        </a:p>
      </dsp:txBody>
      <dsp:txXfrm>
        <a:off x="3451538" y="0"/>
        <a:ext cx="1210309" cy="552609"/>
      </dsp:txXfrm>
    </dsp:sp>
    <dsp:sp modelId="{A44B8ACD-AA16-4189-88A5-737173559BD7}">
      <dsp:nvSpPr>
        <dsp:cNvPr id="0" name=""/>
        <dsp:cNvSpPr/>
      </dsp:nvSpPr>
      <dsp:spPr>
        <a:xfrm>
          <a:off x="4761859" y="0"/>
          <a:ext cx="1762918" cy="552609"/>
        </a:xfrm>
        <a:prstGeom prst="chevron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Koszty robotyzacji</a:t>
          </a:r>
          <a:endParaRPr lang="pl-PL" sz="1200" kern="1200" dirty="0"/>
        </a:p>
      </dsp:txBody>
      <dsp:txXfrm>
        <a:off x="5038164" y="0"/>
        <a:ext cx="1210309" cy="552609"/>
      </dsp:txXfrm>
    </dsp:sp>
    <dsp:sp modelId="{038FCC97-9AB8-449C-8443-E1BB093B2106}">
      <dsp:nvSpPr>
        <dsp:cNvPr id="0" name=""/>
        <dsp:cNvSpPr/>
      </dsp:nvSpPr>
      <dsp:spPr>
        <a:xfrm>
          <a:off x="6348486" y="0"/>
          <a:ext cx="1762918" cy="552609"/>
        </a:xfrm>
        <a:prstGeom prst="chevron">
          <a:avLst/>
        </a:prstGeom>
        <a:solidFill>
          <a:srgbClr val="E31837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Sesja pytań</a:t>
          </a:r>
          <a:br>
            <a:rPr lang="pl-PL" sz="1200" kern="1200" dirty="0" smtClean="0"/>
          </a:br>
          <a:r>
            <a:rPr lang="pl-PL" sz="1200" kern="1200" dirty="0" smtClean="0"/>
            <a:t>i odpowiedzi</a:t>
          </a:r>
          <a:endParaRPr lang="pl-PL" sz="1200" kern="1200" dirty="0"/>
        </a:p>
      </dsp:txBody>
      <dsp:txXfrm>
        <a:off x="6624791" y="0"/>
        <a:ext cx="1210309" cy="5526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AC76B5-223D-4318-B91E-7D82327B46E4}">
      <dsp:nvSpPr>
        <dsp:cNvPr id="0" name=""/>
        <dsp:cNvSpPr/>
      </dsp:nvSpPr>
      <dsp:spPr>
        <a:xfrm rot="5400000">
          <a:off x="1631035" y="586120"/>
          <a:ext cx="1071217" cy="93195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900" kern="1200" dirty="0" smtClean="0"/>
            <a:t>Promocja robotyzacji</a:t>
          </a:r>
          <a:endParaRPr lang="pl-PL" sz="900" kern="1200" dirty="0"/>
        </a:p>
      </dsp:txBody>
      <dsp:txXfrm rot="-5400000">
        <a:off x="1845894" y="683422"/>
        <a:ext cx="641499" cy="737355"/>
      </dsp:txXfrm>
    </dsp:sp>
    <dsp:sp modelId="{DB65269C-5A00-4744-8BC3-FAD3EC79BFE5}">
      <dsp:nvSpPr>
        <dsp:cNvPr id="0" name=""/>
        <dsp:cNvSpPr/>
      </dsp:nvSpPr>
      <dsp:spPr>
        <a:xfrm>
          <a:off x="2663211" y="730734"/>
          <a:ext cx="1190864" cy="642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014BFF-197D-466F-8039-3E85014DC143}">
      <dsp:nvSpPr>
        <dsp:cNvPr id="0" name=""/>
        <dsp:cNvSpPr/>
      </dsp:nvSpPr>
      <dsp:spPr>
        <a:xfrm rot="5400000">
          <a:off x="624519" y="586120"/>
          <a:ext cx="1071217" cy="93195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 dirty="0" smtClean="0"/>
            <a:t>Definicja </a:t>
          </a:r>
          <a:endParaRPr lang="pl-PL" sz="1000" kern="1200" dirty="0"/>
        </a:p>
      </dsp:txBody>
      <dsp:txXfrm rot="-5400000">
        <a:off x="839378" y="683422"/>
        <a:ext cx="641499" cy="737355"/>
      </dsp:txXfrm>
    </dsp:sp>
    <dsp:sp modelId="{3E8A6147-C596-4F22-AE0B-C9E18D522E71}">
      <dsp:nvSpPr>
        <dsp:cNvPr id="0" name=""/>
        <dsp:cNvSpPr/>
      </dsp:nvSpPr>
      <dsp:spPr>
        <a:xfrm rot="5400000">
          <a:off x="1125849" y="1495369"/>
          <a:ext cx="1071217" cy="93195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900" kern="1200" dirty="0" smtClean="0"/>
            <a:t>Dodatkowe odliczenie</a:t>
          </a:r>
          <a:endParaRPr lang="pl-PL" sz="900" kern="1200" dirty="0"/>
        </a:p>
      </dsp:txBody>
      <dsp:txXfrm rot="-5400000">
        <a:off x="1340708" y="1592671"/>
        <a:ext cx="641499" cy="737355"/>
      </dsp:txXfrm>
    </dsp:sp>
    <dsp:sp modelId="{69F90E08-A824-491A-A46D-6E07E6DFD289}">
      <dsp:nvSpPr>
        <dsp:cNvPr id="0" name=""/>
        <dsp:cNvSpPr/>
      </dsp:nvSpPr>
      <dsp:spPr>
        <a:xfrm>
          <a:off x="2321974" y="1630555"/>
          <a:ext cx="1156914" cy="642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F043BE-3011-4942-9C76-09FECC921669}">
      <dsp:nvSpPr>
        <dsp:cNvPr id="0" name=""/>
        <dsp:cNvSpPr/>
      </dsp:nvSpPr>
      <dsp:spPr>
        <a:xfrm rot="5400000">
          <a:off x="2173222" y="1474352"/>
          <a:ext cx="1071217" cy="93195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900" kern="1200" dirty="0" smtClean="0"/>
            <a:t>Czasowy charakter</a:t>
          </a:r>
          <a:endParaRPr lang="pl-PL" sz="900" kern="1200" dirty="0"/>
        </a:p>
      </dsp:txBody>
      <dsp:txXfrm rot="-5400000">
        <a:off x="2388081" y="1571654"/>
        <a:ext cx="641499" cy="73735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EBA2DA-3A7B-45FF-9DDB-67D4BA6572F3}">
      <dsp:nvSpPr>
        <dsp:cNvPr id="0" name=""/>
        <dsp:cNvSpPr/>
      </dsp:nvSpPr>
      <dsp:spPr>
        <a:xfrm>
          <a:off x="0" y="0"/>
          <a:ext cx="1762918" cy="552609"/>
        </a:xfrm>
        <a:prstGeom prst="chevron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b="1" kern="1200" dirty="0" smtClean="0">
              <a:solidFill>
                <a:schemeClr val="bg1"/>
              </a:solidFill>
              <a:effectLst/>
            </a:rPr>
            <a:t>Agenda</a:t>
          </a:r>
          <a:endParaRPr lang="pl-PL" sz="1300" b="1" kern="1200" dirty="0">
            <a:solidFill>
              <a:schemeClr val="bg1"/>
            </a:solidFill>
            <a:effectLst/>
          </a:endParaRPr>
        </a:p>
      </dsp:txBody>
      <dsp:txXfrm>
        <a:off x="276305" y="0"/>
        <a:ext cx="1210309" cy="552609"/>
      </dsp:txXfrm>
    </dsp:sp>
    <dsp:sp modelId="{4A17F3FF-A1F8-4462-9132-FCE09C4935B8}">
      <dsp:nvSpPr>
        <dsp:cNvPr id="0" name=""/>
        <dsp:cNvSpPr/>
      </dsp:nvSpPr>
      <dsp:spPr>
        <a:xfrm>
          <a:off x="1588607" y="0"/>
          <a:ext cx="1762918" cy="552609"/>
        </a:xfrm>
        <a:prstGeom prst="chevron">
          <a:avLst/>
        </a:prstGeom>
        <a:solidFill>
          <a:srgbClr val="E31837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Główne założenia ulgi</a:t>
          </a:r>
          <a:endParaRPr lang="pl-PL" sz="1200" kern="1200" dirty="0"/>
        </a:p>
      </dsp:txBody>
      <dsp:txXfrm>
        <a:off x="1864912" y="0"/>
        <a:ext cx="1210309" cy="552609"/>
      </dsp:txXfrm>
    </dsp:sp>
    <dsp:sp modelId="{598E880B-653C-4B88-AD95-C70C50D198DE}">
      <dsp:nvSpPr>
        <dsp:cNvPr id="0" name=""/>
        <dsp:cNvSpPr/>
      </dsp:nvSpPr>
      <dsp:spPr>
        <a:xfrm>
          <a:off x="3175233" y="0"/>
          <a:ext cx="1762918" cy="552609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Definicja robota przemysłowego</a:t>
          </a:r>
          <a:endParaRPr lang="pl-PL" sz="1200" kern="1200" dirty="0"/>
        </a:p>
      </dsp:txBody>
      <dsp:txXfrm>
        <a:off x="3451538" y="0"/>
        <a:ext cx="1210309" cy="552609"/>
      </dsp:txXfrm>
    </dsp:sp>
    <dsp:sp modelId="{A44B8ACD-AA16-4189-88A5-737173559BD7}">
      <dsp:nvSpPr>
        <dsp:cNvPr id="0" name=""/>
        <dsp:cNvSpPr/>
      </dsp:nvSpPr>
      <dsp:spPr>
        <a:xfrm>
          <a:off x="4761859" y="0"/>
          <a:ext cx="1762918" cy="552609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Koszty robotyzacji</a:t>
          </a:r>
          <a:endParaRPr lang="pl-PL" sz="1200" kern="1200" dirty="0"/>
        </a:p>
      </dsp:txBody>
      <dsp:txXfrm>
        <a:off x="5038164" y="0"/>
        <a:ext cx="1210309" cy="552609"/>
      </dsp:txXfrm>
    </dsp:sp>
    <dsp:sp modelId="{038FCC97-9AB8-449C-8443-E1BB093B2106}">
      <dsp:nvSpPr>
        <dsp:cNvPr id="0" name=""/>
        <dsp:cNvSpPr/>
      </dsp:nvSpPr>
      <dsp:spPr>
        <a:xfrm>
          <a:off x="6348486" y="0"/>
          <a:ext cx="1762918" cy="552609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Sesja pytań</a:t>
          </a:r>
          <a:br>
            <a:rPr lang="pl-PL" sz="1200" kern="1200" dirty="0" smtClean="0"/>
          </a:br>
          <a:r>
            <a:rPr lang="pl-PL" sz="1200" kern="1200" dirty="0" smtClean="0"/>
            <a:t>i odpowiedzi</a:t>
          </a:r>
          <a:endParaRPr lang="pl-PL" sz="1200" kern="1200" dirty="0"/>
        </a:p>
      </dsp:txBody>
      <dsp:txXfrm>
        <a:off x="6624791" y="0"/>
        <a:ext cx="1210309" cy="55260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EBA2DA-3A7B-45FF-9DDB-67D4BA6572F3}">
      <dsp:nvSpPr>
        <dsp:cNvPr id="0" name=""/>
        <dsp:cNvSpPr/>
      </dsp:nvSpPr>
      <dsp:spPr>
        <a:xfrm>
          <a:off x="0" y="0"/>
          <a:ext cx="1762918" cy="552609"/>
        </a:xfrm>
        <a:prstGeom prst="chevron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b="1" kern="1200" dirty="0" smtClean="0">
              <a:solidFill>
                <a:schemeClr val="bg1"/>
              </a:solidFill>
              <a:effectLst/>
            </a:rPr>
            <a:t>Agenda</a:t>
          </a:r>
          <a:endParaRPr lang="pl-PL" sz="1300" b="1" kern="1200" dirty="0">
            <a:solidFill>
              <a:schemeClr val="bg1"/>
            </a:solidFill>
            <a:effectLst/>
          </a:endParaRPr>
        </a:p>
      </dsp:txBody>
      <dsp:txXfrm>
        <a:off x="276305" y="0"/>
        <a:ext cx="1210309" cy="552609"/>
      </dsp:txXfrm>
    </dsp:sp>
    <dsp:sp modelId="{4A17F3FF-A1F8-4462-9132-FCE09C4935B8}">
      <dsp:nvSpPr>
        <dsp:cNvPr id="0" name=""/>
        <dsp:cNvSpPr/>
      </dsp:nvSpPr>
      <dsp:spPr>
        <a:xfrm>
          <a:off x="1588607" y="0"/>
          <a:ext cx="1762918" cy="552609"/>
        </a:xfrm>
        <a:prstGeom prst="chevron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Główne założenia ulgi</a:t>
          </a:r>
          <a:endParaRPr lang="pl-PL" sz="1200" kern="1200" dirty="0"/>
        </a:p>
      </dsp:txBody>
      <dsp:txXfrm>
        <a:off x="1864912" y="0"/>
        <a:ext cx="1210309" cy="552609"/>
      </dsp:txXfrm>
    </dsp:sp>
    <dsp:sp modelId="{598E880B-653C-4B88-AD95-C70C50D198DE}">
      <dsp:nvSpPr>
        <dsp:cNvPr id="0" name=""/>
        <dsp:cNvSpPr/>
      </dsp:nvSpPr>
      <dsp:spPr>
        <a:xfrm>
          <a:off x="3175233" y="0"/>
          <a:ext cx="1762918" cy="552609"/>
        </a:xfrm>
        <a:prstGeom prst="chevron">
          <a:avLst/>
        </a:prstGeom>
        <a:solidFill>
          <a:srgbClr val="E31837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Definicja robota przemysłowego</a:t>
          </a:r>
          <a:endParaRPr lang="pl-PL" sz="1200" kern="1200" dirty="0"/>
        </a:p>
      </dsp:txBody>
      <dsp:txXfrm>
        <a:off x="3451538" y="0"/>
        <a:ext cx="1210309" cy="552609"/>
      </dsp:txXfrm>
    </dsp:sp>
    <dsp:sp modelId="{A44B8ACD-AA16-4189-88A5-737173559BD7}">
      <dsp:nvSpPr>
        <dsp:cNvPr id="0" name=""/>
        <dsp:cNvSpPr/>
      </dsp:nvSpPr>
      <dsp:spPr>
        <a:xfrm>
          <a:off x="4761859" y="0"/>
          <a:ext cx="1762918" cy="552609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Koszty robotyzacji</a:t>
          </a:r>
          <a:endParaRPr lang="pl-PL" sz="1200" kern="1200" dirty="0"/>
        </a:p>
      </dsp:txBody>
      <dsp:txXfrm>
        <a:off x="5038164" y="0"/>
        <a:ext cx="1210309" cy="552609"/>
      </dsp:txXfrm>
    </dsp:sp>
    <dsp:sp modelId="{038FCC97-9AB8-449C-8443-E1BB093B2106}">
      <dsp:nvSpPr>
        <dsp:cNvPr id="0" name=""/>
        <dsp:cNvSpPr/>
      </dsp:nvSpPr>
      <dsp:spPr>
        <a:xfrm>
          <a:off x="6316265" y="0"/>
          <a:ext cx="1762918" cy="552609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Sesja pytań</a:t>
          </a:r>
          <a:br>
            <a:rPr lang="pl-PL" sz="1200" kern="1200" dirty="0" smtClean="0"/>
          </a:br>
          <a:r>
            <a:rPr lang="pl-PL" sz="1200" kern="1200" dirty="0" smtClean="0"/>
            <a:t>i odpowiedzi</a:t>
          </a:r>
          <a:endParaRPr lang="pl-PL" sz="1200" kern="1200" dirty="0"/>
        </a:p>
      </dsp:txBody>
      <dsp:txXfrm>
        <a:off x="6592570" y="0"/>
        <a:ext cx="1210309" cy="55260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590A5D-5308-4FDE-8A49-43A3E47A4589}">
      <dsp:nvSpPr>
        <dsp:cNvPr id="0" name=""/>
        <dsp:cNvSpPr/>
      </dsp:nvSpPr>
      <dsp:spPr>
        <a:xfrm>
          <a:off x="839643" y="1971"/>
          <a:ext cx="2857562" cy="1714537"/>
        </a:xfrm>
        <a:prstGeom prst="rect">
          <a:avLst/>
        </a:pr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Koszt nabycia fabrycznie nowych maszyn i urządzeń peryferyjnych</a:t>
          </a:r>
          <a:endParaRPr lang="pl-PL" sz="1700" kern="1200" dirty="0"/>
        </a:p>
      </dsp:txBody>
      <dsp:txXfrm>
        <a:off x="839643" y="1971"/>
        <a:ext cx="2857562" cy="1714537"/>
      </dsp:txXfrm>
    </dsp:sp>
    <dsp:sp modelId="{557C8432-708D-4F33-8F99-1958C2D48A8E}">
      <dsp:nvSpPr>
        <dsp:cNvPr id="0" name=""/>
        <dsp:cNvSpPr/>
      </dsp:nvSpPr>
      <dsp:spPr>
        <a:xfrm>
          <a:off x="3982962" y="1971"/>
          <a:ext cx="2857562" cy="1714537"/>
        </a:xfrm>
        <a:prstGeom prst="rect">
          <a:avLst/>
        </a:pr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Koszt wartości niematerialnych</a:t>
          </a:r>
          <a:br>
            <a:rPr lang="pl-PL" sz="1700" kern="1200" dirty="0" smtClean="0"/>
          </a:br>
          <a:r>
            <a:rPr lang="pl-PL" sz="1700" kern="1200" dirty="0" smtClean="0"/>
            <a:t>i prawnych niezbędnych do poprawnego uruchomienia</a:t>
          </a:r>
          <a:br>
            <a:rPr lang="pl-PL" sz="1700" kern="1200" dirty="0" smtClean="0"/>
          </a:br>
          <a:r>
            <a:rPr lang="pl-PL" sz="1700" kern="1200" dirty="0" smtClean="0"/>
            <a:t>i przyjęcia do używania robotów przemysłowych</a:t>
          </a:r>
          <a:endParaRPr lang="pl-PL" sz="1700" kern="1200" dirty="0"/>
        </a:p>
      </dsp:txBody>
      <dsp:txXfrm>
        <a:off x="3982962" y="1971"/>
        <a:ext cx="2857562" cy="1714537"/>
      </dsp:txXfrm>
    </dsp:sp>
    <dsp:sp modelId="{D0DCA0F1-E02A-47E2-8877-5111291DB339}">
      <dsp:nvSpPr>
        <dsp:cNvPr id="0" name=""/>
        <dsp:cNvSpPr/>
      </dsp:nvSpPr>
      <dsp:spPr>
        <a:xfrm>
          <a:off x="839643" y="2002265"/>
          <a:ext cx="2857562" cy="1714537"/>
        </a:xfrm>
        <a:prstGeom prst="rect">
          <a:avLst/>
        </a:pr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Usługi szkoleniowe nabywane w związku</a:t>
          </a:r>
          <a:br>
            <a:rPr lang="pl-PL" sz="1700" kern="1200" dirty="0" smtClean="0"/>
          </a:br>
          <a:r>
            <a:rPr lang="pl-PL" sz="1700" kern="1200" dirty="0" smtClean="0"/>
            <a:t>z robotem przemysłowym</a:t>
          </a:r>
          <a:endParaRPr lang="pl-PL" sz="1700" kern="1200" dirty="0"/>
        </a:p>
      </dsp:txBody>
      <dsp:txXfrm>
        <a:off x="839643" y="2002265"/>
        <a:ext cx="2857562" cy="1714537"/>
      </dsp:txXfrm>
    </dsp:sp>
    <dsp:sp modelId="{081298D8-8410-47A1-965A-751643B5AD52}">
      <dsp:nvSpPr>
        <dsp:cNvPr id="0" name=""/>
        <dsp:cNvSpPr/>
      </dsp:nvSpPr>
      <dsp:spPr>
        <a:xfrm>
          <a:off x="3982962" y="2002265"/>
          <a:ext cx="2857562" cy="1714537"/>
        </a:xfrm>
        <a:prstGeom prst="rect">
          <a:avLst/>
        </a:pr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Leasing finansowy na nabycie robotów przemysłowych</a:t>
          </a:r>
          <a:endParaRPr lang="pl-PL" sz="1700" kern="1200" dirty="0"/>
        </a:p>
      </dsp:txBody>
      <dsp:txXfrm>
        <a:off x="3982962" y="2002265"/>
        <a:ext cx="2857562" cy="171453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EBA2DA-3A7B-45FF-9DDB-67D4BA6572F3}">
      <dsp:nvSpPr>
        <dsp:cNvPr id="0" name=""/>
        <dsp:cNvSpPr/>
      </dsp:nvSpPr>
      <dsp:spPr>
        <a:xfrm>
          <a:off x="0" y="0"/>
          <a:ext cx="1762918" cy="552609"/>
        </a:xfrm>
        <a:prstGeom prst="chevron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b="1" kern="1200" dirty="0" smtClean="0">
              <a:solidFill>
                <a:schemeClr val="bg1"/>
              </a:solidFill>
              <a:effectLst/>
            </a:rPr>
            <a:t>Agenda</a:t>
          </a:r>
          <a:endParaRPr lang="pl-PL" sz="1300" b="1" kern="1200" dirty="0">
            <a:solidFill>
              <a:schemeClr val="bg1"/>
            </a:solidFill>
            <a:effectLst/>
          </a:endParaRPr>
        </a:p>
      </dsp:txBody>
      <dsp:txXfrm>
        <a:off x="276305" y="0"/>
        <a:ext cx="1210309" cy="552609"/>
      </dsp:txXfrm>
    </dsp:sp>
    <dsp:sp modelId="{4A17F3FF-A1F8-4462-9132-FCE09C4935B8}">
      <dsp:nvSpPr>
        <dsp:cNvPr id="0" name=""/>
        <dsp:cNvSpPr/>
      </dsp:nvSpPr>
      <dsp:spPr>
        <a:xfrm>
          <a:off x="1588607" y="0"/>
          <a:ext cx="1762918" cy="552609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Główne założenia ulgi</a:t>
          </a:r>
          <a:endParaRPr lang="pl-PL" sz="1200" kern="1200" dirty="0"/>
        </a:p>
      </dsp:txBody>
      <dsp:txXfrm>
        <a:off x="1864912" y="0"/>
        <a:ext cx="1210309" cy="552609"/>
      </dsp:txXfrm>
    </dsp:sp>
    <dsp:sp modelId="{598E880B-653C-4B88-AD95-C70C50D198DE}">
      <dsp:nvSpPr>
        <dsp:cNvPr id="0" name=""/>
        <dsp:cNvSpPr/>
      </dsp:nvSpPr>
      <dsp:spPr>
        <a:xfrm>
          <a:off x="3175233" y="0"/>
          <a:ext cx="1762918" cy="552609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Definicja robota przemysłowego</a:t>
          </a:r>
          <a:endParaRPr lang="pl-PL" sz="1200" kern="1200" dirty="0"/>
        </a:p>
      </dsp:txBody>
      <dsp:txXfrm>
        <a:off x="3451538" y="0"/>
        <a:ext cx="1210309" cy="552609"/>
      </dsp:txXfrm>
    </dsp:sp>
    <dsp:sp modelId="{A44B8ACD-AA16-4189-88A5-737173559BD7}">
      <dsp:nvSpPr>
        <dsp:cNvPr id="0" name=""/>
        <dsp:cNvSpPr/>
      </dsp:nvSpPr>
      <dsp:spPr>
        <a:xfrm>
          <a:off x="4761859" y="0"/>
          <a:ext cx="1762918" cy="552609"/>
        </a:xfrm>
        <a:prstGeom prst="chevron">
          <a:avLst/>
        </a:prstGeom>
        <a:solidFill>
          <a:srgbClr val="E31837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Koszty robotyzacji</a:t>
          </a:r>
          <a:endParaRPr lang="pl-PL" sz="1200" kern="1200" dirty="0"/>
        </a:p>
      </dsp:txBody>
      <dsp:txXfrm>
        <a:off x="5038164" y="0"/>
        <a:ext cx="1210309" cy="552609"/>
      </dsp:txXfrm>
    </dsp:sp>
    <dsp:sp modelId="{038FCC97-9AB8-449C-8443-E1BB093B2106}">
      <dsp:nvSpPr>
        <dsp:cNvPr id="0" name=""/>
        <dsp:cNvSpPr/>
      </dsp:nvSpPr>
      <dsp:spPr>
        <a:xfrm>
          <a:off x="6348486" y="0"/>
          <a:ext cx="1762918" cy="552609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Sesja pytań</a:t>
          </a:r>
          <a:br>
            <a:rPr lang="pl-PL" sz="1200" kern="1200" dirty="0" smtClean="0"/>
          </a:br>
          <a:r>
            <a:rPr lang="pl-PL" sz="1200" kern="1200" dirty="0" smtClean="0"/>
            <a:t>i odpowiedzi</a:t>
          </a:r>
          <a:endParaRPr lang="pl-PL" sz="1200" kern="1200" dirty="0"/>
        </a:p>
      </dsp:txBody>
      <dsp:txXfrm>
        <a:off x="6624791" y="0"/>
        <a:ext cx="1210309" cy="55260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D39A27-AD21-4816-AC94-5A2DC7C6E8EA}" type="datetimeFigureOut">
              <a:rPr lang="pl-PL" smtClean="0"/>
              <a:t>25.08.2020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7F90E-E30C-4EB4-B9F9-F1D14D3F13F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60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7F90E-E30C-4EB4-B9F9-F1D14D3F13F0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86025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7F90E-E30C-4EB4-B9F9-F1D14D3F13F0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4881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7F90E-E30C-4EB4-B9F9-F1D14D3F13F0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56540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7F90E-E30C-4EB4-B9F9-F1D14D3F13F0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34201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7F90E-E30C-4EB4-B9F9-F1D14D3F13F0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04004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7F90E-E30C-4EB4-B9F9-F1D14D3F13F0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45415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7F90E-E30C-4EB4-B9F9-F1D14D3F13F0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121693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7F90E-E30C-4EB4-B9F9-F1D14D3F13F0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63445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7F90E-E30C-4EB4-B9F9-F1D14D3F13F0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458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7F90E-E30C-4EB4-B9F9-F1D14D3F13F0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6807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8F679-70DE-471D-AB6F-833178196A28}" type="datetime1">
              <a:rPr lang="pl-PL" smtClean="0"/>
              <a:t>25.08.2020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AA6B192-B76D-4F92-A8C6-7D7118A3860F}" type="slidenum">
              <a:rPr lang="pl-PL" altLang="pl-PL" smtClean="0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56008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36968-FF04-4F12-845B-342A97302A1B}" type="datetime1">
              <a:rPr lang="pl-PL" smtClean="0"/>
              <a:t>25.08.2020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CC56049-A9AC-4ED7-941C-1B870710D8BF}" type="slidenum">
              <a:rPr lang="pl-PL" altLang="pl-PL" smtClean="0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56684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43F0D-D90A-4BFF-BC6A-A4EBF52A54F6}" type="datetime1">
              <a:rPr lang="pl-PL" smtClean="0"/>
              <a:t>25.08.2020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C0E8802-B55D-4606-8D01-442F314F9A9E}" type="slidenum">
              <a:rPr lang="pl-PL" altLang="pl-PL" smtClean="0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10428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5E74E-DEA1-49F3-9485-7F91E8DF429D}" type="datetime1">
              <a:rPr lang="pl-PL" smtClean="0"/>
              <a:t>25.08.2020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BC7D483-CB73-4EEF-BB00-1D4A925EDDBF}" type="slidenum">
              <a:rPr lang="pl-PL" altLang="pl-PL" smtClean="0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96574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0ACB4-3FBD-4034-A703-962675C0A13B}" type="datetime1">
              <a:rPr lang="pl-PL" smtClean="0"/>
              <a:t>25.08.2020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45317A5-9B4A-44AB-B36C-905243C51DCB}" type="slidenum">
              <a:rPr lang="pl-PL" altLang="pl-PL" smtClean="0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17810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9055C-8A39-4598-9881-7305DD4E526F}" type="datetime1">
              <a:rPr lang="pl-PL" smtClean="0"/>
              <a:t>25.08.2020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3F135B4-0299-45A6-9A05-3133B6318749}" type="slidenum">
              <a:rPr lang="pl-PL" altLang="pl-PL" smtClean="0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59404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E0FBB-EFA2-4F7D-AE7C-AC182BBAF402}" type="datetime1">
              <a:rPr lang="pl-PL" smtClean="0"/>
              <a:t>25.08.2020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C192E7A-A923-4723-8E5D-2D284DF154D6}" type="slidenum">
              <a:rPr lang="pl-PL" altLang="pl-PL" smtClean="0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19840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574DB-1987-41C7-ADB9-031B90FB66D5}" type="datetime1">
              <a:rPr lang="pl-PL" smtClean="0"/>
              <a:t>25.08.2020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F3B05B8-D6A6-41CB-94C5-4EA25C7F7408}" type="slidenum">
              <a:rPr lang="pl-PL" altLang="pl-PL" smtClean="0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81931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FB5570-D013-48C5-B50C-98B2F2D97DB1}" type="datetime1">
              <a:rPr lang="pl-PL" smtClean="0"/>
              <a:t>25.08.2020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A72A635-30A5-43A7-9422-A3D2B04E282C}" type="slidenum">
              <a:rPr lang="pl-PL" altLang="pl-PL" smtClean="0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145850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80DCC-6803-4B22-9223-3A43821B1C8D}" type="datetime1">
              <a:rPr lang="pl-PL" smtClean="0"/>
              <a:t>25.08.2020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DB9471F-6B86-42F0-A761-E0E5214FB278}" type="slidenum">
              <a:rPr lang="pl-PL" altLang="pl-PL" smtClean="0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83462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 smtClean="0"/>
              <a:t>Kliknij ikonę, aby dodać obraz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504C8-0B83-4753-9634-9A7624F59F91}" type="datetime1">
              <a:rPr lang="pl-PL" smtClean="0"/>
              <a:t>25.08.2020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9794138-CCAF-426E-B417-E84F89A04DCA}" type="slidenum">
              <a:rPr lang="pl-PL" altLang="pl-PL" smtClean="0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89898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618B30F-4295-4824-B7E7-A6223920397B}" type="datetime1">
              <a:rPr lang="pl-PL" smtClean="0"/>
              <a:t>25.08.2020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71382DD-1369-4A39-B524-53F1C7DD6B18}" type="slidenum">
              <a:rPr lang="pl-PL" altLang="pl-PL" smtClean="0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24042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7.xml"/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12" Type="http://schemas.microsoft.com/office/2007/relationships/diagramDrawing" Target="../diagrams/drawing1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6.xml"/><Relationship Id="rId11" Type="http://schemas.openxmlformats.org/officeDocument/2006/relationships/diagramColors" Target="../diagrams/colors17.xml"/><Relationship Id="rId5" Type="http://schemas.openxmlformats.org/officeDocument/2006/relationships/diagramQuickStyle" Target="../diagrams/quickStyle16.xml"/><Relationship Id="rId10" Type="http://schemas.openxmlformats.org/officeDocument/2006/relationships/diagramQuickStyle" Target="../diagrams/quickStyle17.xml"/><Relationship Id="rId4" Type="http://schemas.openxmlformats.org/officeDocument/2006/relationships/diagramLayout" Target="../diagrams/layout16.xml"/><Relationship Id="rId9" Type="http://schemas.openxmlformats.org/officeDocument/2006/relationships/diagramLayout" Target="../diagrams/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13" Type="http://schemas.openxmlformats.org/officeDocument/2006/relationships/diagramData" Target="../diagrams/data4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17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6" Type="http://schemas.openxmlformats.org/officeDocument/2006/relationships/diagramColors" Target="../diagrams/colors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Relationship Id="rId14" Type="http://schemas.openxmlformats.org/officeDocument/2006/relationships/diagramLayout" Target="../diagrams/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8.xml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12" Type="http://schemas.microsoft.com/office/2007/relationships/diagramDrawing" Target="../diagrams/drawing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11" Type="http://schemas.openxmlformats.org/officeDocument/2006/relationships/diagramColors" Target="../diagrams/colors8.xml"/><Relationship Id="rId5" Type="http://schemas.openxmlformats.org/officeDocument/2006/relationships/diagramQuickStyle" Target="../diagrams/quickStyle7.xml"/><Relationship Id="rId10" Type="http://schemas.openxmlformats.org/officeDocument/2006/relationships/diagramQuickStyle" Target="../diagrams/quickStyle8.xml"/><Relationship Id="rId4" Type="http://schemas.openxmlformats.org/officeDocument/2006/relationships/diagramLayout" Target="../diagrams/layout7.xml"/><Relationship Id="rId9" Type="http://schemas.openxmlformats.org/officeDocument/2006/relationships/diagramLayout" Target="../diagrams/layout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0.xml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12" Type="http://schemas.microsoft.com/office/2007/relationships/diagramDrawing" Target="../diagrams/drawing10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11" Type="http://schemas.openxmlformats.org/officeDocument/2006/relationships/diagramColors" Target="../diagrams/colors10.xml"/><Relationship Id="rId5" Type="http://schemas.openxmlformats.org/officeDocument/2006/relationships/diagramQuickStyle" Target="../diagrams/quickStyle9.xml"/><Relationship Id="rId10" Type="http://schemas.openxmlformats.org/officeDocument/2006/relationships/diagramQuickStyle" Target="../diagrams/quickStyle10.xml"/><Relationship Id="rId4" Type="http://schemas.openxmlformats.org/officeDocument/2006/relationships/diagramLayout" Target="../diagrams/layout9.xml"/><Relationship Id="rId9" Type="http://schemas.openxmlformats.org/officeDocument/2006/relationships/diagramLayout" Target="../diagrams/layout10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2.xml"/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12" Type="http://schemas.microsoft.com/office/2007/relationships/diagramDrawing" Target="../diagrams/drawing1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11" Type="http://schemas.openxmlformats.org/officeDocument/2006/relationships/diagramColors" Target="../diagrams/colors12.xml"/><Relationship Id="rId5" Type="http://schemas.openxmlformats.org/officeDocument/2006/relationships/diagramQuickStyle" Target="../diagrams/quickStyle11.xml"/><Relationship Id="rId10" Type="http://schemas.openxmlformats.org/officeDocument/2006/relationships/diagramQuickStyle" Target="../diagrams/quickStyle12.xml"/><Relationship Id="rId4" Type="http://schemas.openxmlformats.org/officeDocument/2006/relationships/diagramLayout" Target="../diagrams/layout11.xml"/><Relationship Id="rId9" Type="http://schemas.openxmlformats.org/officeDocument/2006/relationships/diagramLayout" Target="../diagrams/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4"/>
          <p:cNvSpPr txBox="1">
            <a:spLocks noChangeArrowheads="1"/>
          </p:cNvSpPr>
          <p:nvPr/>
        </p:nvSpPr>
        <p:spPr bwMode="auto">
          <a:xfrm>
            <a:off x="3116263" y="2629554"/>
            <a:ext cx="7189272" cy="11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pl-PL" sz="2800" b="1" dirty="0">
                <a:solidFill>
                  <a:schemeClr val="accent1"/>
                </a:solidFill>
                <a:cs typeface="Arial" charset="0"/>
              </a:rPr>
              <a:t>Ulga na </a:t>
            </a:r>
            <a:r>
              <a:rPr lang="pl-PL" sz="2800" b="1" dirty="0" smtClean="0">
                <a:solidFill>
                  <a:schemeClr val="accent1"/>
                </a:solidFill>
                <a:cs typeface="Arial" charset="0"/>
              </a:rPr>
              <a:t>robotyzację przemysłową</a:t>
            </a:r>
          </a:p>
          <a:p>
            <a:pPr algn="ctr" eaLnBrk="1" hangingPunct="1">
              <a:spcBef>
                <a:spcPct val="0"/>
              </a:spcBef>
              <a:buNone/>
            </a:pPr>
            <a:endParaRPr lang="pl-PL" sz="900" b="1" dirty="0">
              <a:solidFill>
                <a:schemeClr val="accent1"/>
              </a:solidFill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pl-PL" sz="1600" b="1" dirty="0">
                <a:cs typeface="Arial" charset="0"/>
              </a:rPr>
              <a:t>p</a:t>
            </a:r>
            <a:r>
              <a:rPr lang="pl-PL" sz="1600" b="1" dirty="0" smtClean="0">
                <a:cs typeface="Arial" charset="0"/>
              </a:rPr>
              <a:t>ropozycja zmian </a:t>
            </a:r>
            <a:r>
              <a:rPr lang="pl-PL" sz="1600" b="1" dirty="0">
                <a:cs typeface="Arial" charset="0"/>
              </a:rPr>
              <a:t>w </a:t>
            </a:r>
            <a:r>
              <a:rPr lang="pl-PL" sz="1600" b="1" dirty="0" smtClean="0">
                <a:cs typeface="Arial" charset="0"/>
              </a:rPr>
              <a:t>ustawie o </a:t>
            </a:r>
            <a:r>
              <a:rPr lang="pl-PL" sz="1600" b="1" dirty="0">
                <a:cs typeface="Arial" charset="0"/>
              </a:rPr>
              <a:t>podatku dochodowym od osób prawnych oraz </a:t>
            </a:r>
            <a:r>
              <a:rPr lang="pl-PL" sz="1600" b="1" dirty="0" smtClean="0">
                <a:cs typeface="Arial" charset="0"/>
              </a:rPr>
              <a:t>ustawie o </a:t>
            </a:r>
            <a:r>
              <a:rPr lang="pl-PL" sz="1600" b="1" dirty="0">
                <a:cs typeface="Arial" charset="0"/>
              </a:rPr>
              <a:t>podatku dochodowym od osób </a:t>
            </a:r>
            <a:r>
              <a:rPr lang="pl-PL" sz="1600" b="1" dirty="0" smtClean="0">
                <a:cs typeface="Arial" charset="0"/>
              </a:rPr>
              <a:t>fizycznych</a:t>
            </a:r>
            <a:endParaRPr lang="pl-PL" sz="1600" b="1" i="1" dirty="0">
              <a:cs typeface="Arial" charset="0"/>
            </a:endParaRPr>
          </a:p>
        </p:txBody>
      </p:sp>
      <p:sp>
        <p:nvSpPr>
          <p:cNvPr id="5" name="pole tekstowe 4"/>
          <p:cNvSpPr txBox="1">
            <a:spLocks noChangeArrowheads="1"/>
          </p:cNvSpPr>
          <p:nvPr/>
        </p:nvSpPr>
        <p:spPr bwMode="auto">
          <a:xfrm>
            <a:off x="3116263" y="331788"/>
            <a:ext cx="774700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900" b="1" dirty="0" smtClean="0">
                <a:solidFill>
                  <a:schemeClr val="bg2">
                    <a:lumMod val="50000"/>
                  </a:schemeClr>
                </a:solidFill>
              </a:rPr>
              <a:t>25.08.2020</a:t>
            </a:r>
            <a:endParaRPr lang="pl-PL" altLang="pl-PL" sz="9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8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/>
          <p:cNvSpPr txBox="1">
            <a:spLocks noChangeArrowheads="1"/>
          </p:cNvSpPr>
          <p:nvPr/>
        </p:nvSpPr>
        <p:spPr bwMode="auto">
          <a:xfrm>
            <a:off x="1674813" y="5768975"/>
            <a:ext cx="10795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pl-PL" sz="700" dirty="0">
                <a:solidFill>
                  <a:schemeClr val="bg2">
                    <a:lumMod val="50000"/>
                  </a:schemeClr>
                </a:solidFill>
                <a:latin typeface="Arial" charset="0"/>
                <a:cs typeface="Arial" charset="0"/>
              </a:rPr>
              <a:t>ul. Świętokrzyska 12</a:t>
            </a:r>
          </a:p>
          <a:p>
            <a:pPr eaLnBrk="1" hangingPunct="1">
              <a:defRPr/>
            </a:pPr>
            <a:r>
              <a:rPr lang="pl-PL" sz="700" dirty="0">
                <a:solidFill>
                  <a:schemeClr val="bg2">
                    <a:lumMod val="50000"/>
                  </a:schemeClr>
                </a:solidFill>
                <a:latin typeface="Arial" charset="0"/>
                <a:cs typeface="Arial" charset="0"/>
              </a:rPr>
              <a:t>00-916 Warszawa</a:t>
            </a:r>
          </a:p>
          <a:p>
            <a:pPr eaLnBrk="1" hangingPunct="1">
              <a:defRPr/>
            </a:pPr>
            <a:endParaRPr lang="pl-PL" sz="500" dirty="0">
              <a:solidFill>
                <a:schemeClr val="bg2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pl-PL" sz="700" dirty="0">
                <a:solidFill>
                  <a:schemeClr val="bg2">
                    <a:lumMod val="50000"/>
                  </a:schemeClr>
                </a:solidFill>
              </a:rPr>
              <a:t>tel.: +48 22 123 45 67</a:t>
            </a:r>
          </a:p>
          <a:p>
            <a:pPr eaLnBrk="1" hangingPunct="1">
              <a:defRPr/>
            </a:pPr>
            <a:r>
              <a:rPr lang="pl-PL" sz="700" dirty="0">
                <a:solidFill>
                  <a:schemeClr val="bg2">
                    <a:lumMod val="50000"/>
                  </a:schemeClr>
                </a:solidFill>
              </a:rPr>
              <a:t>fax :+48 22 123 45 67</a:t>
            </a:r>
          </a:p>
          <a:p>
            <a:pPr eaLnBrk="1" hangingPunct="1">
              <a:defRPr/>
            </a:pPr>
            <a:endParaRPr lang="pl-PL" sz="500" dirty="0"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pl-PL" sz="700" dirty="0">
                <a:solidFill>
                  <a:schemeClr val="accent1"/>
                </a:solidFill>
                <a:latin typeface="Arial" charset="0"/>
                <a:cs typeface="Arial" charset="0"/>
              </a:rPr>
              <a:t>www.mf.gov.pl</a:t>
            </a:r>
          </a:p>
        </p:txBody>
      </p:sp>
      <p:sp>
        <p:nvSpPr>
          <p:cNvPr id="7" name="Tytuł 1"/>
          <p:cNvSpPr txBox="1">
            <a:spLocks/>
          </p:cNvSpPr>
          <p:nvPr/>
        </p:nvSpPr>
        <p:spPr bwMode="auto">
          <a:xfrm>
            <a:off x="3111500" y="597215"/>
            <a:ext cx="68405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 eaLnBrk="1" hangingPunct="1"/>
            <a:endParaRPr lang="pl-PL" sz="1400" b="1" i="1" dirty="0">
              <a:cs typeface="Arial" charset="0"/>
            </a:endParaRPr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1394436795"/>
              </p:ext>
            </p:extLst>
          </p:nvPr>
        </p:nvGraphicFramePr>
        <p:xfrm>
          <a:off x="2754313" y="752631"/>
          <a:ext cx="8113385" cy="552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pole tekstowe 1"/>
          <p:cNvSpPr txBox="1"/>
          <p:nvPr/>
        </p:nvSpPr>
        <p:spPr>
          <a:xfrm>
            <a:off x="5961869" y="2513648"/>
            <a:ext cx="51705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bg2">
                    <a:lumMod val="50000"/>
                  </a:schemeClr>
                </a:solidFill>
              </a:rPr>
              <a:t>Opłaty, </a:t>
            </a:r>
            <a:r>
              <a:rPr lang="pl-PL" dirty="0">
                <a:solidFill>
                  <a:schemeClr val="bg2">
                    <a:lumMod val="50000"/>
                  </a:schemeClr>
                </a:solidFill>
              </a:rPr>
              <a:t>ustalone w umowie </a:t>
            </a:r>
            <a:r>
              <a:rPr lang="pl-PL" dirty="0" smtClean="0">
                <a:solidFill>
                  <a:schemeClr val="bg2">
                    <a:lumMod val="50000"/>
                  </a:schemeClr>
                </a:solidFill>
              </a:rPr>
              <a:t>leasingu finansowego, </a:t>
            </a:r>
            <a:r>
              <a:rPr lang="pl-PL" dirty="0">
                <a:solidFill>
                  <a:schemeClr val="bg2">
                    <a:lumMod val="50000"/>
                  </a:schemeClr>
                </a:solidFill>
              </a:rPr>
              <a:t>o którym mowa w art. </a:t>
            </a:r>
            <a:r>
              <a:rPr lang="pl-PL" dirty="0" smtClean="0">
                <a:solidFill>
                  <a:schemeClr val="bg2">
                    <a:lumMod val="50000"/>
                  </a:schemeClr>
                </a:solidFill>
              </a:rPr>
              <a:t>23f ustawy PIT/ art. </a:t>
            </a:r>
            <a:r>
              <a:rPr lang="pl-PL" dirty="0">
                <a:solidFill>
                  <a:schemeClr val="bg2">
                    <a:lumMod val="50000"/>
                  </a:schemeClr>
                </a:solidFill>
              </a:rPr>
              <a:t>1</a:t>
            </a:r>
            <a:r>
              <a:rPr lang="pl-PL" dirty="0" smtClean="0">
                <a:solidFill>
                  <a:schemeClr val="bg2">
                    <a:lumMod val="50000"/>
                  </a:schemeClr>
                </a:solidFill>
              </a:rPr>
              <a:t>7f ustawy CIT, </a:t>
            </a:r>
            <a:r>
              <a:rPr lang="pl-PL" dirty="0">
                <a:solidFill>
                  <a:schemeClr val="bg2">
                    <a:lumMod val="50000"/>
                  </a:schemeClr>
                </a:solidFill>
              </a:rPr>
              <a:t>dotyczącej środków trwałych </a:t>
            </a:r>
            <a:r>
              <a:rPr lang="pl-PL" dirty="0" smtClean="0">
                <a:solidFill>
                  <a:schemeClr val="bg2">
                    <a:lumMod val="50000"/>
                  </a:schemeClr>
                </a:solidFill>
              </a:rPr>
              <a:t>wskazanych na poprzednich slajdach, </a:t>
            </a:r>
            <a:r>
              <a:rPr lang="pl-PL" dirty="0">
                <a:solidFill>
                  <a:schemeClr val="bg2">
                    <a:lumMod val="50000"/>
                  </a:schemeClr>
                </a:solidFill>
              </a:rPr>
              <a:t>jeżeli po upływie podstawowego okresu umowy leasingu finansujący przenosi na korzystającego własność tych środków trwałych.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2754313" y="2672043"/>
            <a:ext cx="2857562" cy="1714537"/>
            <a:chOff x="839643" y="2002265"/>
            <a:chExt cx="2857562" cy="1714537"/>
          </a:xfrm>
        </p:grpSpPr>
        <p:sp>
          <p:nvSpPr>
            <p:cNvPr id="16" name="Prostokąt 15"/>
            <p:cNvSpPr/>
            <p:nvPr/>
          </p:nvSpPr>
          <p:spPr>
            <a:xfrm>
              <a:off x="839643" y="2002265"/>
              <a:ext cx="2857562" cy="171453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Prostokąt 16"/>
            <p:cNvSpPr/>
            <p:nvPr/>
          </p:nvSpPr>
          <p:spPr>
            <a:xfrm>
              <a:off x="839643" y="2002265"/>
              <a:ext cx="2857562" cy="17145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Aft>
                  <a:spcPct val="35000"/>
                </a:spcAft>
              </a:pPr>
              <a:r>
                <a:rPr lang="pl-PL" sz="1700" b="1" dirty="0"/>
                <a:t>Leasing finansowy na nabycie robotów przemysłowych</a:t>
              </a:r>
            </a:p>
          </p:txBody>
        </p:sp>
      </p:grpSp>
      <p:sp>
        <p:nvSpPr>
          <p:cNvPr id="12" name="pole tekstowe 4"/>
          <p:cNvSpPr txBox="1">
            <a:spLocks noChangeArrowheads="1"/>
          </p:cNvSpPr>
          <p:nvPr/>
        </p:nvSpPr>
        <p:spPr bwMode="auto">
          <a:xfrm>
            <a:off x="3116263" y="331788"/>
            <a:ext cx="774700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900" b="1" dirty="0" smtClean="0">
                <a:solidFill>
                  <a:schemeClr val="bg2">
                    <a:lumMod val="50000"/>
                  </a:schemeClr>
                </a:solidFill>
              </a:rPr>
              <a:t>25.08.2020</a:t>
            </a:r>
            <a:endParaRPr lang="pl-PL" altLang="pl-PL" sz="9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13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/>
          <p:cNvSpPr txBox="1">
            <a:spLocks noChangeArrowheads="1"/>
          </p:cNvSpPr>
          <p:nvPr/>
        </p:nvSpPr>
        <p:spPr bwMode="auto">
          <a:xfrm>
            <a:off x="1674813" y="5768975"/>
            <a:ext cx="10795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pl-PL" sz="700" dirty="0">
                <a:solidFill>
                  <a:schemeClr val="bg2">
                    <a:lumMod val="50000"/>
                  </a:schemeClr>
                </a:solidFill>
                <a:latin typeface="Arial" charset="0"/>
                <a:cs typeface="Arial" charset="0"/>
              </a:rPr>
              <a:t>ul. Świętokrzyska 12</a:t>
            </a:r>
          </a:p>
          <a:p>
            <a:pPr eaLnBrk="1" hangingPunct="1">
              <a:defRPr/>
            </a:pPr>
            <a:r>
              <a:rPr lang="pl-PL" sz="700" dirty="0">
                <a:solidFill>
                  <a:schemeClr val="bg2">
                    <a:lumMod val="50000"/>
                  </a:schemeClr>
                </a:solidFill>
                <a:latin typeface="Arial" charset="0"/>
                <a:cs typeface="Arial" charset="0"/>
              </a:rPr>
              <a:t>00-916 Warszawa</a:t>
            </a:r>
          </a:p>
          <a:p>
            <a:pPr eaLnBrk="1" hangingPunct="1">
              <a:defRPr/>
            </a:pPr>
            <a:endParaRPr lang="pl-PL" sz="500" dirty="0">
              <a:solidFill>
                <a:schemeClr val="bg2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pl-PL" sz="700" dirty="0">
                <a:solidFill>
                  <a:schemeClr val="bg2">
                    <a:lumMod val="50000"/>
                  </a:schemeClr>
                </a:solidFill>
              </a:rPr>
              <a:t>tel.: +48 22 123 45 67</a:t>
            </a:r>
          </a:p>
          <a:p>
            <a:pPr eaLnBrk="1" hangingPunct="1">
              <a:defRPr/>
            </a:pPr>
            <a:r>
              <a:rPr lang="pl-PL" sz="700" dirty="0">
                <a:solidFill>
                  <a:schemeClr val="bg2">
                    <a:lumMod val="50000"/>
                  </a:schemeClr>
                </a:solidFill>
              </a:rPr>
              <a:t>fax :+48 22 123 45 67</a:t>
            </a:r>
          </a:p>
          <a:p>
            <a:pPr eaLnBrk="1" hangingPunct="1">
              <a:defRPr/>
            </a:pPr>
            <a:endParaRPr lang="pl-PL" sz="500" dirty="0"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pl-PL" sz="700" dirty="0">
                <a:solidFill>
                  <a:schemeClr val="accent1"/>
                </a:solidFill>
                <a:latin typeface="Arial" charset="0"/>
                <a:cs typeface="Arial" charset="0"/>
              </a:rPr>
              <a:t>www.mf.gov.pl</a:t>
            </a:r>
          </a:p>
        </p:txBody>
      </p:sp>
      <p:sp>
        <p:nvSpPr>
          <p:cNvPr id="7" name="Tytuł 1"/>
          <p:cNvSpPr txBox="1">
            <a:spLocks/>
          </p:cNvSpPr>
          <p:nvPr/>
        </p:nvSpPr>
        <p:spPr bwMode="auto">
          <a:xfrm>
            <a:off x="3111500" y="597215"/>
            <a:ext cx="68405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 eaLnBrk="1" hangingPunct="1"/>
            <a:endParaRPr lang="pl-PL" sz="1400" b="1" i="1" dirty="0">
              <a:cs typeface="Arial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036577504"/>
              </p:ext>
            </p:extLst>
          </p:nvPr>
        </p:nvGraphicFramePr>
        <p:xfrm>
          <a:off x="2548834" y="661687"/>
          <a:ext cx="9437758" cy="1093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Prostokąt 1"/>
          <p:cNvSpPr/>
          <p:nvPr/>
        </p:nvSpPr>
        <p:spPr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dirty="0">
                <a:solidFill>
                  <a:schemeClr val="bg2">
                    <a:lumMod val="50000"/>
                  </a:schemeClr>
                </a:solidFill>
              </a:rPr>
              <a:t>Prosimy o przesyłanie komentarzy na adres: </a:t>
            </a:r>
            <a:r>
              <a:rPr lang="pl-PL" dirty="0"/>
              <a:t>lukasz.kusmierz@mf.gov.pl</a:t>
            </a:r>
            <a:r>
              <a:rPr lang="pl-PL" dirty="0">
                <a:solidFill>
                  <a:schemeClr val="bg2">
                    <a:lumMod val="50000"/>
                  </a:schemeClr>
                </a:solidFill>
              </a:rPr>
              <a:t> do dnia 31 sierpnia </a:t>
            </a:r>
            <a:r>
              <a:rPr lang="pl-PL" dirty="0" smtClean="0">
                <a:solidFill>
                  <a:schemeClr val="bg2">
                    <a:lumMod val="50000"/>
                  </a:schemeClr>
                </a:solidFill>
              </a:rPr>
              <a:t>2020 r.</a:t>
            </a:r>
            <a:endParaRPr lang="pl-PL" dirty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592444907"/>
              </p:ext>
            </p:extLst>
          </p:nvPr>
        </p:nvGraphicFramePr>
        <p:xfrm>
          <a:off x="2754313" y="752631"/>
          <a:ext cx="8113385" cy="552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pole tekstowe 4"/>
          <p:cNvSpPr txBox="1">
            <a:spLocks noChangeArrowheads="1"/>
          </p:cNvSpPr>
          <p:nvPr/>
        </p:nvSpPr>
        <p:spPr bwMode="auto">
          <a:xfrm>
            <a:off x="3116263" y="331788"/>
            <a:ext cx="774700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900" b="1" dirty="0" smtClean="0">
                <a:solidFill>
                  <a:schemeClr val="bg2">
                    <a:lumMod val="50000"/>
                  </a:schemeClr>
                </a:solidFill>
              </a:rPr>
              <a:t>25.08.2020</a:t>
            </a:r>
            <a:endParaRPr lang="pl-PL" altLang="pl-PL" sz="9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0" name="pole tekstowe 4"/>
          <p:cNvSpPr txBox="1">
            <a:spLocks noChangeArrowheads="1"/>
          </p:cNvSpPr>
          <p:nvPr/>
        </p:nvSpPr>
        <p:spPr bwMode="auto">
          <a:xfrm>
            <a:off x="3048000" y="2337986"/>
            <a:ext cx="68405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400" b="1" dirty="0" smtClean="0">
                <a:solidFill>
                  <a:schemeClr val="accent1"/>
                </a:solidFill>
              </a:rPr>
              <a:t>Pytania?</a:t>
            </a:r>
            <a:endParaRPr lang="pl-PL" altLang="pl-PL" sz="2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91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/>
          <p:cNvSpPr txBox="1">
            <a:spLocks noChangeArrowheads="1"/>
          </p:cNvSpPr>
          <p:nvPr/>
        </p:nvSpPr>
        <p:spPr bwMode="auto">
          <a:xfrm>
            <a:off x="1674813" y="5768975"/>
            <a:ext cx="10795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pl-PL" sz="700" dirty="0">
                <a:solidFill>
                  <a:schemeClr val="bg2">
                    <a:lumMod val="50000"/>
                  </a:schemeClr>
                </a:solidFill>
                <a:latin typeface="Arial" charset="0"/>
                <a:cs typeface="Arial" charset="0"/>
              </a:rPr>
              <a:t>ul. Świętokrzyska 12</a:t>
            </a:r>
          </a:p>
          <a:p>
            <a:pPr eaLnBrk="1" hangingPunct="1">
              <a:defRPr/>
            </a:pPr>
            <a:r>
              <a:rPr lang="pl-PL" sz="700" dirty="0">
                <a:solidFill>
                  <a:schemeClr val="bg2">
                    <a:lumMod val="50000"/>
                  </a:schemeClr>
                </a:solidFill>
                <a:latin typeface="Arial" charset="0"/>
                <a:cs typeface="Arial" charset="0"/>
              </a:rPr>
              <a:t>00-916 Warszawa</a:t>
            </a:r>
          </a:p>
          <a:p>
            <a:pPr eaLnBrk="1" hangingPunct="1">
              <a:defRPr/>
            </a:pPr>
            <a:endParaRPr lang="pl-PL" sz="500" dirty="0">
              <a:solidFill>
                <a:schemeClr val="bg2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pl-PL" sz="700" dirty="0">
                <a:solidFill>
                  <a:schemeClr val="bg2">
                    <a:lumMod val="50000"/>
                  </a:schemeClr>
                </a:solidFill>
              </a:rPr>
              <a:t>tel.: +48 22 123 45 67</a:t>
            </a:r>
          </a:p>
          <a:p>
            <a:pPr eaLnBrk="1" hangingPunct="1">
              <a:defRPr/>
            </a:pPr>
            <a:r>
              <a:rPr lang="pl-PL" sz="700" dirty="0">
                <a:solidFill>
                  <a:schemeClr val="bg2">
                    <a:lumMod val="50000"/>
                  </a:schemeClr>
                </a:solidFill>
              </a:rPr>
              <a:t>fax :+48 22 123 45 67</a:t>
            </a:r>
          </a:p>
          <a:p>
            <a:pPr eaLnBrk="1" hangingPunct="1">
              <a:defRPr/>
            </a:pPr>
            <a:endParaRPr lang="pl-PL" sz="500" dirty="0"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pl-PL" sz="700" dirty="0">
                <a:solidFill>
                  <a:schemeClr val="accent1"/>
                </a:solidFill>
                <a:latin typeface="Arial" charset="0"/>
                <a:cs typeface="Arial" charset="0"/>
              </a:rPr>
              <a:t>www.mf.gov.pl</a:t>
            </a:r>
          </a:p>
        </p:txBody>
      </p:sp>
      <p:sp>
        <p:nvSpPr>
          <p:cNvPr id="11" name="pole tekstowe 4"/>
          <p:cNvSpPr txBox="1">
            <a:spLocks noChangeArrowheads="1"/>
          </p:cNvSpPr>
          <p:nvPr/>
        </p:nvSpPr>
        <p:spPr bwMode="auto">
          <a:xfrm>
            <a:off x="4008886" y="2705961"/>
            <a:ext cx="68405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3600" b="1" dirty="0" smtClean="0">
                <a:solidFill>
                  <a:schemeClr val="accent1"/>
                </a:solidFill>
              </a:rPr>
              <a:t>Dziękujemy za uwagę. </a:t>
            </a:r>
            <a:endParaRPr lang="pl-PL" altLang="pl-PL" sz="3600" b="1" dirty="0">
              <a:solidFill>
                <a:schemeClr val="tx2"/>
              </a:solidFill>
            </a:endParaRPr>
          </a:p>
        </p:txBody>
      </p:sp>
      <p:sp>
        <p:nvSpPr>
          <p:cNvPr id="13" name="pole tekstowe 4"/>
          <p:cNvSpPr txBox="1">
            <a:spLocks noChangeArrowheads="1"/>
          </p:cNvSpPr>
          <p:nvPr/>
        </p:nvSpPr>
        <p:spPr bwMode="auto">
          <a:xfrm>
            <a:off x="3116263" y="331788"/>
            <a:ext cx="774700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900" b="1" dirty="0" smtClean="0">
                <a:solidFill>
                  <a:schemeClr val="bg2">
                    <a:lumMod val="50000"/>
                  </a:schemeClr>
                </a:solidFill>
              </a:rPr>
              <a:t>25.08.2020</a:t>
            </a:r>
            <a:endParaRPr lang="pl-PL" altLang="pl-PL" sz="9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4" name="Tytuł 1"/>
          <p:cNvSpPr txBox="1">
            <a:spLocks/>
          </p:cNvSpPr>
          <p:nvPr/>
        </p:nvSpPr>
        <p:spPr bwMode="auto">
          <a:xfrm>
            <a:off x="3111500" y="597155"/>
            <a:ext cx="68405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 eaLnBrk="1" hangingPunct="1"/>
            <a:endParaRPr lang="pl-PL" sz="1400" b="1" i="1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21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/>
          <p:cNvSpPr txBox="1">
            <a:spLocks noChangeArrowheads="1"/>
          </p:cNvSpPr>
          <p:nvPr/>
        </p:nvSpPr>
        <p:spPr bwMode="auto">
          <a:xfrm>
            <a:off x="1674813" y="5768975"/>
            <a:ext cx="10795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pl-PL" sz="700" dirty="0">
                <a:solidFill>
                  <a:schemeClr val="bg2">
                    <a:lumMod val="50000"/>
                  </a:schemeClr>
                </a:solidFill>
                <a:latin typeface="Arial" charset="0"/>
                <a:cs typeface="Arial" charset="0"/>
              </a:rPr>
              <a:t>ul. Świętokrzyska 12</a:t>
            </a:r>
          </a:p>
          <a:p>
            <a:pPr eaLnBrk="1" hangingPunct="1">
              <a:defRPr/>
            </a:pPr>
            <a:r>
              <a:rPr lang="pl-PL" sz="700" dirty="0">
                <a:solidFill>
                  <a:schemeClr val="bg2">
                    <a:lumMod val="50000"/>
                  </a:schemeClr>
                </a:solidFill>
                <a:latin typeface="Arial" charset="0"/>
                <a:cs typeface="Arial" charset="0"/>
              </a:rPr>
              <a:t>00-916 Warszawa</a:t>
            </a:r>
          </a:p>
          <a:p>
            <a:pPr eaLnBrk="1" hangingPunct="1">
              <a:defRPr/>
            </a:pPr>
            <a:endParaRPr lang="pl-PL" sz="500" dirty="0">
              <a:solidFill>
                <a:schemeClr val="bg2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pl-PL" sz="700" dirty="0">
                <a:solidFill>
                  <a:schemeClr val="bg2">
                    <a:lumMod val="50000"/>
                  </a:schemeClr>
                </a:solidFill>
              </a:rPr>
              <a:t>tel.: +48 22 123 45 67</a:t>
            </a:r>
          </a:p>
          <a:p>
            <a:pPr eaLnBrk="1" hangingPunct="1">
              <a:defRPr/>
            </a:pPr>
            <a:r>
              <a:rPr lang="pl-PL" sz="700" dirty="0">
                <a:solidFill>
                  <a:schemeClr val="bg2">
                    <a:lumMod val="50000"/>
                  </a:schemeClr>
                </a:solidFill>
              </a:rPr>
              <a:t>fax :+48 22 123 45 67</a:t>
            </a:r>
          </a:p>
          <a:p>
            <a:pPr eaLnBrk="1" hangingPunct="1">
              <a:defRPr/>
            </a:pPr>
            <a:endParaRPr lang="pl-PL" sz="500" dirty="0"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pl-PL" sz="700" dirty="0">
                <a:solidFill>
                  <a:schemeClr val="accent1"/>
                </a:solidFill>
                <a:latin typeface="Arial" charset="0"/>
                <a:cs typeface="Arial" charset="0"/>
              </a:rPr>
              <a:t>www.mf.gov.pl</a:t>
            </a:r>
          </a:p>
        </p:txBody>
      </p:sp>
      <p:sp>
        <p:nvSpPr>
          <p:cNvPr id="7" name="Tytuł 1"/>
          <p:cNvSpPr txBox="1">
            <a:spLocks/>
          </p:cNvSpPr>
          <p:nvPr/>
        </p:nvSpPr>
        <p:spPr bwMode="auto">
          <a:xfrm>
            <a:off x="3111500" y="597215"/>
            <a:ext cx="68405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 eaLnBrk="1" hangingPunct="1"/>
            <a:endParaRPr lang="pl-PL" sz="1400" b="1" i="1" dirty="0">
              <a:cs typeface="Arial" charset="0"/>
            </a:endParaRPr>
          </a:p>
        </p:txBody>
      </p:sp>
      <p:sp>
        <p:nvSpPr>
          <p:cNvPr id="8" name="pole tekstowe 4"/>
          <p:cNvSpPr txBox="1">
            <a:spLocks noChangeArrowheads="1"/>
          </p:cNvSpPr>
          <p:nvPr/>
        </p:nvSpPr>
        <p:spPr bwMode="auto">
          <a:xfrm>
            <a:off x="3111500" y="2332177"/>
            <a:ext cx="68405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400" b="1" dirty="0" smtClean="0">
                <a:solidFill>
                  <a:schemeClr val="accent1"/>
                </a:solidFill>
              </a:rPr>
              <a:t>Agenda</a:t>
            </a:r>
            <a:endParaRPr lang="pl-PL" altLang="pl-PL" sz="2400" b="1" dirty="0">
              <a:solidFill>
                <a:schemeClr val="accent1"/>
              </a:solidFill>
            </a:endParaRPr>
          </a:p>
        </p:txBody>
      </p:sp>
      <p:sp>
        <p:nvSpPr>
          <p:cNvPr id="9" name="pole tekstowe 6"/>
          <p:cNvSpPr txBox="1">
            <a:spLocks noChangeArrowheads="1"/>
          </p:cNvSpPr>
          <p:nvPr/>
        </p:nvSpPr>
        <p:spPr bwMode="auto">
          <a:xfrm>
            <a:off x="2875018" y="2948005"/>
            <a:ext cx="684053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50000"/>
              </a:lnSpc>
              <a:buAutoNum type="arabicPeriod"/>
              <a:defRPr/>
            </a:pPr>
            <a:r>
              <a:rPr lang="pl-PL" dirty="0" smtClean="0">
                <a:solidFill>
                  <a:schemeClr val="bg2">
                    <a:lumMod val="50000"/>
                  </a:schemeClr>
                </a:solidFill>
              </a:rPr>
              <a:t>Główne założenia ulgi</a:t>
            </a:r>
          </a:p>
          <a:p>
            <a:pPr marL="342900" indent="-342900" eaLnBrk="1" hangingPunct="1">
              <a:lnSpc>
                <a:spcPct val="150000"/>
              </a:lnSpc>
              <a:buAutoNum type="arabicPeriod"/>
              <a:defRPr/>
            </a:pPr>
            <a:r>
              <a:rPr lang="pl-PL" dirty="0" smtClean="0">
                <a:solidFill>
                  <a:schemeClr val="bg2">
                    <a:lumMod val="50000"/>
                  </a:schemeClr>
                </a:solidFill>
              </a:rPr>
              <a:t>Definicja robota przemysłowego</a:t>
            </a:r>
          </a:p>
          <a:p>
            <a:pPr marL="342900" indent="-342900" eaLnBrk="1" hangingPunct="1">
              <a:lnSpc>
                <a:spcPct val="150000"/>
              </a:lnSpc>
              <a:buAutoNum type="arabicPeriod"/>
              <a:defRPr/>
            </a:pPr>
            <a:r>
              <a:rPr lang="pl-PL" dirty="0">
                <a:solidFill>
                  <a:schemeClr val="bg2">
                    <a:lumMod val="50000"/>
                  </a:schemeClr>
                </a:solidFill>
              </a:rPr>
              <a:t>K</a:t>
            </a:r>
            <a:r>
              <a:rPr lang="pl-PL" dirty="0" smtClean="0">
                <a:solidFill>
                  <a:schemeClr val="bg2">
                    <a:lumMod val="50000"/>
                  </a:schemeClr>
                </a:solidFill>
              </a:rPr>
              <a:t>oszty robotyzacji</a:t>
            </a:r>
          </a:p>
          <a:p>
            <a:pPr marL="342900" indent="-342900" eaLnBrk="1" hangingPunct="1">
              <a:lnSpc>
                <a:spcPct val="150000"/>
              </a:lnSpc>
              <a:buAutoNum type="arabicPeriod"/>
              <a:defRPr/>
            </a:pPr>
            <a:r>
              <a:rPr lang="pl-PL" dirty="0" smtClean="0">
                <a:solidFill>
                  <a:schemeClr val="bg2">
                    <a:lumMod val="50000"/>
                  </a:schemeClr>
                </a:solidFill>
              </a:rPr>
              <a:t>Sesja pytań i odpowiedzi</a:t>
            </a:r>
            <a:endParaRPr lang="pl-PL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855986035"/>
              </p:ext>
            </p:extLst>
          </p:nvPr>
        </p:nvGraphicFramePr>
        <p:xfrm>
          <a:off x="2754313" y="752631"/>
          <a:ext cx="8113385" cy="552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pole tekstowe 4"/>
          <p:cNvSpPr txBox="1">
            <a:spLocks noChangeArrowheads="1"/>
          </p:cNvSpPr>
          <p:nvPr/>
        </p:nvSpPr>
        <p:spPr bwMode="auto">
          <a:xfrm>
            <a:off x="3116263" y="331788"/>
            <a:ext cx="774700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900" b="1" dirty="0" smtClean="0">
                <a:solidFill>
                  <a:schemeClr val="bg2">
                    <a:lumMod val="50000"/>
                  </a:schemeClr>
                </a:solidFill>
              </a:rPr>
              <a:t>25.08.2020</a:t>
            </a:r>
            <a:endParaRPr lang="pl-PL" altLang="pl-PL" sz="9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37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/>
          <p:cNvSpPr txBox="1">
            <a:spLocks noChangeArrowheads="1"/>
          </p:cNvSpPr>
          <p:nvPr/>
        </p:nvSpPr>
        <p:spPr bwMode="auto">
          <a:xfrm>
            <a:off x="1674813" y="5768975"/>
            <a:ext cx="10795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pl-PL" sz="700" dirty="0">
                <a:solidFill>
                  <a:schemeClr val="bg2">
                    <a:lumMod val="50000"/>
                  </a:schemeClr>
                </a:solidFill>
                <a:latin typeface="Arial" charset="0"/>
                <a:cs typeface="Arial" charset="0"/>
              </a:rPr>
              <a:t>ul. Świętokrzyska 12</a:t>
            </a:r>
          </a:p>
          <a:p>
            <a:pPr eaLnBrk="1" hangingPunct="1">
              <a:defRPr/>
            </a:pPr>
            <a:r>
              <a:rPr lang="pl-PL" sz="700" dirty="0">
                <a:solidFill>
                  <a:schemeClr val="bg2">
                    <a:lumMod val="50000"/>
                  </a:schemeClr>
                </a:solidFill>
                <a:latin typeface="Arial" charset="0"/>
                <a:cs typeface="Arial" charset="0"/>
              </a:rPr>
              <a:t>00-916 Warszawa</a:t>
            </a:r>
          </a:p>
          <a:p>
            <a:pPr eaLnBrk="1" hangingPunct="1">
              <a:defRPr/>
            </a:pPr>
            <a:endParaRPr lang="pl-PL" sz="500" dirty="0">
              <a:solidFill>
                <a:schemeClr val="bg2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pl-PL" sz="700" dirty="0">
                <a:solidFill>
                  <a:schemeClr val="bg2">
                    <a:lumMod val="50000"/>
                  </a:schemeClr>
                </a:solidFill>
              </a:rPr>
              <a:t>tel.: +48 22 123 45 67</a:t>
            </a:r>
          </a:p>
          <a:p>
            <a:pPr eaLnBrk="1" hangingPunct="1">
              <a:defRPr/>
            </a:pPr>
            <a:r>
              <a:rPr lang="pl-PL" sz="700" dirty="0">
                <a:solidFill>
                  <a:schemeClr val="bg2">
                    <a:lumMod val="50000"/>
                  </a:schemeClr>
                </a:solidFill>
              </a:rPr>
              <a:t>fax :+48 22 123 45 67</a:t>
            </a:r>
          </a:p>
          <a:p>
            <a:pPr eaLnBrk="1" hangingPunct="1">
              <a:defRPr/>
            </a:pPr>
            <a:endParaRPr lang="pl-PL" sz="500" dirty="0"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pl-PL" sz="700" dirty="0">
                <a:solidFill>
                  <a:schemeClr val="accent1"/>
                </a:solidFill>
                <a:latin typeface="Arial" charset="0"/>
                <a:cs typeface="Arial" charset="0"/>
              </a:rPr>
              <a:t>www.mf.gov.pl</a:t>
            </a:r>
          </a:p>
        </p:txBody>
      </p:sp>
      <p:sp>
        <p:nvSpPr>
          <p:cNvPr id="7" name="Tytuł 1"/>
          <p:cNvSpPr txBox="1">
            <a:spLocks/>
          </p:cNvSpPr>
          <p:nvPr/>
        </p:nvSpPr>
        <p:spPr bwMode="auto">
          <a:xfrm>
            <a:off x="3111500" y="597215"/>
            <a:ext cx="68405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 eaLnBrk="1" hangingPunct="1"/>
            <a:endParaRPr lang="pl-PL" sz="1400" b="1" i="1" dirty="0">
              <a:cs typeface="Arial" charset="0"/>
            </a:endParaRPr>
          </a:p>
        </p:txBody>
      </p:sp>
      <p:sp>
        <p:nvSpPr>
          <p:cNvPr id="9" name="pole tekstowe 6"/>
          <p:cNvSpPr txBox="1">
            <a:spLocks noChangeArrowheads="1"/>
          </p:cNvSpPr>
          <p:nvPr/>
        </p:nvSpPr>
        <p:spPr bwMode="auto">
          <a:xfrm>
            <a:off x="2780538" y="1889939"/>
            <a:ext cx="6033948" cy="4570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400" dirty="0">
                <a:solidFill>
                  <a:schemeClr val="bg2">
                    <a:lumMod val="50000"/>
                  </a:schemeClr>
                </a:solidFill>
              </a:rPr>
              <a:t>Nadrzędnym celem ulgi jest </a:t>
            </a:r>
            <a:r>
              <a:rPr lang="pl-PL" sz="1400" b="1" dirty="0">
                <a:solidFill>
                  <a:schemeClr val="bg2">
                    <a:lumMod val="50000"/>
                  </a:schemeClr>
                </a:solidFill>
              </a:rPr>
              <a:t>promocja rozwoju robotyzacji </a:t>
            </a:r>
            <a:r>
              <a:rPr lang="pl-PL" sz="1400" b="1" dirty="0" smtClean="0">
                <a:solidFill>
                  <a:schemeClr val="bg2">
                    <a:lumMod val="50000"/>
                  </a:schemeClr>
                </a:solidFill>
              </a:rPr>
              <a:t>przemysłowej </a:t>
            </a:r>
            <a:r>
              <a:rPr lang="pl-PL" sz="1400" dirty="0" smtClean="0">
                <a:solidFill>
                  <a:schemeClr val="bg2">
                    <a:lumMod val="50000"/>
                  </a:schemeClr>
                </a:solidFill>
              </a:rPr>
              <a:t>w </a:t>
            </a:r>
            <a:r>
              <a:rPr lang="pl-PL" sz="1400" dirty="0">
                <a:solidFill>
                  <a:schemeClr val="bg2">
                    <a:lumMod val="50000"/>
                  </a:schemeClr>
                </a:solidFill>
              </a:rPr>
              <a:t>polskich przedsiębiorstwach</a:t>
            </a:r>
            <a:r>
              <a:rPr lang="pl-PL" sz="1400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  <a:endParaRPr lang="pl-PL" sz="1400" dirty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pl-PL" sz="5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400" dirty="0" smtClean="0">
                <a:solidFill>
                  <a:schemeClr val="bg2">
                    <a:lumMod val="50000"/>
                  </a:schemeClr>
                </a:solidFill>
              </a:rPr>
              <a:t>Projektowana </a:t>
            </a:r>
            <a:r>
              <a:rPr lang="pl-PL" sz="1400" dirty="0">
                <a:solidFill>
                  <a:schemeClr val="bg2">
                    <a:lumMod val="50000"/>
                  </a:schemeClr>
                </a:solidFill>
              </a:rPr>
              <a:t>ulga funkcjonować będzie na kształt podobny do już </a:t>
            </a:r>
            <a:r>
              <a:rPr lang="pl-PL" sz="1400" dirty="0" smtClean="0">
                <a:solidFill>
                  <a:schemeClr val="bg2">
                    <a:lumMod val="50000"/>
                  </a:schemeClr>
                </a:solidFill>
              </a:rPr>
              <a:t>obowiązującej i </a:t>
            </a:r>
            <a:r>
              <a:rPr lang="pl-PL" sz="1400" dirty="0">
                <a:solidFill>
                  <a:schemeClr val="bg2">
                    <a:lumMod val="50000"/>
                  </a:schemeClr>
                </a:solidFill>
              </a:rPr>
              <a:t>sprawdzonej ulgi na badania i rozwój.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pl-PL" sz="5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400" dirty="0" smtClean="0">
                <a:solidFill>
                  <a:schemeClr val="bg2">
                    <a:lumMod val="50000"/>
                  </a:schemeClr>
                </a:solidFill>
              </a:rPr>
              <a:t>Przedsiębiorcy</a:t>
            </a:r>
            <a:r>
              <a:rPr lang="pl-PL" sz="1400" dirty="0">
                <a:solidFill>
                  <a:schemeClr val="bg2">
                    <a:lumMod val="50000"/>
                  </a:schemeClr>
                </a:solidFill>
              </a:rPr>
              <a:t>, prowadzący działalność przemysłową (produkcyjną), otrzymają prawo do dodatkowego odliczenia </a:t>
            </a:r>
            <a:r>
              <a:rPr lang="pl-PL" sz="1400" b="1" dirty="0">
                <a:solidFill>
                  <a:schemeClr val="bg2">
                    <a:lumMod val="50000"/>
                  </a:schemeClr>
                </a:solidFill>
              </a:rPr>
              <a:t>50% kosztów </a:t>
            </a:r>
            <a:r>
              <a:rPr lang="pl-PL" sz="1400" b="1" dirty="0" smtClean="0">
                <a:solidFill>
                  <a:schemeClr val="bg2">
                    <a:lumMod val="50000"/>
                  </a:schemeClr>
                </a:solidFill>
              </a:rPr>
              <a:t>robotyzacji</a:t>
            </a:r>
            <a:r>
              <a:rPr lang="pl-PL" sz="1400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pl-PL" sz="1400" dirty="0">
                <a:solidFill>
                  <a:schemeClr val="bg2">
                    <a:lumMod val="50000"/>
                  </a:schemeClr>
                </a:solidFill>
              </a:rPr>
              <a:t>które pozwolą im wejść w czwartą rewolucję </a:t>
            </a:r>
            <a:r>
              <a:rPr lang="pl-PL" sz="1400" dirty="0" smtClean="0">
                <a:solidFill>
                  <a:schemeClr val="bg2">
                    <a:lumMod val="50000"/>
                  </a:schemeClr>
                </a:solidFill>
              </a:rPr>
              <a:t>przemysłową</a:t>
            </a:r>
            <a:r>
              <a:rPr lang="pl-PL" sz="1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pl-PL" sz="1400" b="1" dirty="0" smtClean="0">
                <a:solidFill>
                  <a:schemeClr val="bg2">
                    <a:lumMod val="50000"/>
                  </a:schemeClr>
                </a:solidFill>
              </a:rPr>
              <a:t>(Przemysł 4.0).</a:t>
            </a:r>
            <a:endParaRPr lang="pl-PL" sz="1400" b="1" dirty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pl-PL" sz="5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400" dirty="0" smtClean="0">
                <a:solidFill>
                  <a:schemeClr val="bg2">
                    <a:lumMod val="50000"/>
                  </a:schemeClr>
                </a:solidFill>
              </a:rPr>
              <a:t>Definicja </a:t>
            </a:r>
            <a:r>
              <a:rPr lang="pl-PL" sz="1400" dirty="0">
                <a:solidFill>
                  <a:schemeClr val="bg2">
                    <a:lumMod val="50000"/>
                  </a:schemeClr>
                </a:solidFill>
              </a:rPr>
              <a:t>robota </a:t>
            </a:r>
            <a:r>
              <a:rPr lang="pl-PL" sz="1400" dirty="0" smtClean="0">
                <a:solidFill>
                  <a:schemeClr val="bg2">
                    <a:lumMod val="50000"/>
                  </a:schemeClr>
                </a:solidFill>
              </a:rPr>
              <a:t>przemysłowego zostanie </a:t>
            </a:r>
            <a:r>
              <a:rPr lang="pl-PL" sz="1400" dirty="0">
                <a:solidFill>
                  <a:schemeClr val="bg2">
                    <a:lumMod val="50000"/>
                  </a:schemeClr>
                </a:solidFill>
              </a:rPr>
              <a:t>umieszczona w ustawach o PIT i CIT. Definicja powstała na podstawie normy ISO 8373:2012.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pl-PL" sz="5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400" dirty="0" smtClean="0">
                <a:solidFill>
                  <a:schemeClr val="bg2">
                    <a:lumMod val="50000"/>
                  </a:schemeClr>
                </a:solidFill>
              </a:rPr>
              <a:t>Ulga </a:t>
            </a:r>
            <a:r>
              <a:rPr lang="pl-PL" sz="1400" dirty="0">
                <a:solidFill>
                  <a:schemeClr val="bg2">
                    <a:lumMod val="50000"/>
                  </a:schemeClr>
                </a:solidFill>
              </a:rPr>
              <a:t>będzie miała charakter czasowy: </a:t>
            </a:r>
            <a:r>
              <a:rPr lang="pl-PL" sz="1400" b="1" dirty="0">
                <a:solidFill>
                  <a:schemeClr val="bg2">
                    <a:lumMod val="50000"/>
                  </a:schemeClr>
                </a:solidFill>
              </a:rPr>
              <a:t>5 lat </a:t>
            </a:r>
            <a:r>
              <a:rPr lang="pl-PL" sz="1400" dirty="0">
                <a:solidFill>
                  <a:schemeClr val="bg2">
                    <a:lumMod val="50000"/>
                  </a:schemeClr>
                </a:solidFill>
              </a:rPr>
              <a:t>od 1 stycznia 2021 r</a:t>
            </a:r>
            <a:r>
              <a:rPr lang="pl-PL" sz="1400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  <a:endParaRPr lang="pl-PL" sz="14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l-PL" sz="1200" dirty="0">
              <a:solidFill>
                <a:schemeClr val="bg2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pl-PL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364333361"/>
              </p:ext>
            </p:extLst>
          </p:nvPr>
        </p:nvGraphicFramePr>
        <p:xfrm>
          <a:off x="8215839" y="4168866"/>
          <a:ext cx="3856383" cy="30134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953206008"/>
              </p:ext>
            </p:extLst>
          </p:nvPr>
        </p:nvGraphicFramePr>
        <p:xfrm>
          <a:off x="2757714" y="725715"/>
          <a:ext cx="8109984" cy="5795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3673292264"/>
              </p:ext>
            </p:extLst>
          </p:nvPr>
        </p:nvGraphicFramePr>
        <p:xfrm>
          <a:off x="2754313" y="752631"/>
          <a:ext cx="8113385" cy="552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11" name="pole tekstowe 4"/>
          <p:cNvSpPr txBox="1">
            <a:spLocks noChangeArrowheads="1"/>
          </p:cNvSpPr>
          <p:nvPr/>
        </p:nvSpPr>
        <p:spPr bwMode="auto">
          <a:xfrm>
            <a:off x="3116263" y="331788"/>
            <a:ext cx="774700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900" b="1" dirty="0" smtClean="0">
                <a:solidFill>
                  <a:schemeClr val="bg2">
                    <a:lumMod val="50000"/>
                  </a:schemeClr>
                </a:solidFill>
              </a:rPr>
              <a:t>25.08.2020</a:t>
            </a:r>
            <a:endParaRPr lang="pl-PL" altLang="pl-PL" sz="9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23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/>
          <p:cNvSpPr txBox="1">
            <a:spLocks noChangeArrowheads="1"/>
          </p:cNvSpPr>
          <p:nvPr/>
        </p:nvSpPr>
        <p:spPr bwMode="auto">
          <a:xfrm>
            <a:off x="1674813" y="5768975"/>
            <a:ext cx="10795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pl-PL" sz="700" dirty="0">
                <a:solidFill>
                  <a:schemeClr val="bg2">
                    <a:lumMod val="50000"/>
                  </a:schemeClr>
                </a:solidFill>
                <a:latin typeface="Arial" charset="0"/>
                <a:cs typeface="Arial" charset="0"/>
              </a:rPr>
              <a:t>ul. Świętokrzyska 12</a:t>
            </a:r>
          </a:p>
          <a:p>
            <a:pPr eaLnBrk="1" hangingPunct="1">
              <a:defRPr/>
            </a:pPr>
            <a:r>
              <a:rPr lang="pl-PL" sz="700" dirty="0">
                <a:solidFill>
                  <a:schemeClr val="bg2">
                    <a:lumMod val="50000"/>
                  </a:schemeClr>
                </a:solidFill>
                <a:latin typeface="Arial" charset="0"/>
                <a:cs typeface="Arial" charset="0"/>
              </a:rPr>
              <a:t>00-916 Warszawa</a:t>
            </a:r>
          </a:p>
          <a:p>
            <a:pPr eaLnBrk="1" hangingPunct="1">
              <a:defRPr/>
            </a:pPr>
            <a:endParaRPr lang="pl-PL" sz="500" dirty="0">
              <a:solidFill>
                <a:schemeClr val="bg2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pl-PL" sz="700" dirty="0">
                <a:solidFill>
                  <a:schemeClr val="bg2">
                    <a:lumMod val="50000"/>
                  </a:schemeClr>
                </a:solidFill>
              </a:rPr>
              <a:t>tel.: +48 22 123 45 67</a:t>
            </a:r>
          </a:p>
          <a:p>
            <a:pPr eaLnBrk="1" hangingPunct="1">
              <a:defRPr/>
            </a:pPr>
            <a:r>
              <a:rPr lang="pl-PL" sz="700" dirty="0">
                <a:solidFill>
                  <a:schemeClr val="bg2">
                    <a:lumMod val="50000"/>
                  </a:schemeClr>
                </a:solidFill>
              </a:rPr>
              <a:t>fax :+48 22 123 45 67</a:t>
            </a:r>
          </a:p>
          <a:p>
            <a:pPr eaLnBrk="1" hangingPunct="1">
              <a:defRPr/>
            </a:pPr>
            <a:endParaRPr lang="pl-PL" sz="500" dirty="0"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pl-PL" sz="700" dirty="0">
                <a:solidFill>
                  <a:schemeClr val="accent1"/>
                </a:solidFill>
                <a:latin typeface="Arial" charset="0"/>
                <a:cs typeface="Arial" charset="0"/>
              </a:rPr>
              <a:t>www.mf.gov.pl</a:t>
            </a:r>
          </a:p>
        </p:txBody>
      </p:sp>
      <p:sp>
        <p:nvSpPr>
          <p:cNvPr id="7" name="Tytuł 1"/>
          <p:cNvSpPr txBox="1">
            <a:spLocks/>
          </p:cNvSpPr>
          <p:nvPr/>
        </p:nvSpPr>
        <p:spPr bwMode="auto">
          <a:xfrm>
            <a:off x="3111500" y="597215"/>
            <a:ext cx="68405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 eaLnBrk="1" hangingPunct="1"/>
            <a:endParaRPr lang="pl-PL" sz="1400" b="1" i="1" dirty="0">
              <a:cs typeface="Arial" charset="0"/>
            </a:endParaRPr>
          </a:p>
        </p:txBody>
      </p:sp>
      <p:sp>
        <p:nvSpPr>
          <p:cNvPr id="9" name="pole tekstowe 6"/>
          <p:cNvSpPr txBox="1">
            <a:spLocks noChangeArrowheads="1"/>
          </p:cNvSpPr>
          <p:nvPr/>
        </p:nvSpPr>
        <p:spPr bwMode="auto">
          <a:xfrm>
            <a:off x="3004779" y="1926544"/>
            <a:ext cx="7380193" cy="3862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b="1" dirty="0">
                <a:solidFill>
                  <a:schemeClr val="bg2">
                    <a:lumMod val="50000"/>
                  </a:schemeClr>
                </a:solidFill>
              </a:rPr>
              <a:t>R</a:t>
            </a:r>
            <a:r>
              <a:rPr lang="pl-PL" b="1" dirty="0" smtClean="0">
                <a:solidFill>
                  <a:schemeClr val="bg2">
                    <a:lumMod val="50000"/>
                  </a:schemeClr>
                </a:solidFill>
              </a:rPr>
              <a:t>obot </a:t>
            </a:r>
            <a:r>
              <a:rPr lang="pl-PL" b="1" dirty="0">
                <a:solidFill>
                  <a:schemeClr val="bg2">
                    <a:lumMod val="50000"/>
                  </a:schemeClr>
                </a:solidFill>
              </a:rPr>
              <a:t>przemysłowy </a:t>
            </a:r>
            <a:r>
              <a:rPr lang="pl-PL" b="1" dirty="0" smtClean="0">
                <a:solidFill>
                  <a:schemeClr val="bg2">
                    <a:lumMod val="50000"/>
                  </a:schemeClr>
                </a:solidFill>
              </a:rPr>
              <a:t>oznacza maszynę:</a:t>
            </a:r>
          </a:p>
          <a:p>
            <a:endParaRPr lang="pl-PL" sz="900" b="1" dirty="0">
              <a:solidFill>
                <a:schemeClr val="bg2">
                  <a:lumMod val="50000"/>
                </a:schemeClr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400" dirty="0" smtClean="0">
                <a:solidFill>
                  <a:schemeClr val="bg2">
                    <a:lumMod val="50000"/>
                  </a:schemeClr>
                </a:solidFill>
              </a:rPr>
              <a:t>automatycznie </a:t>
            </a:r>
            <a:r>
              <a:rPr lang="pl-PL" sz="1400" dirty="0">
                <a:solidFill>
                  <a:schemeClr val="bg2">
                    <a:lumMod val="50000"/>
                  </a:schemeClr>
                </a:solidFill>
              </a:rPr>
              <a:t>sterowaną</a:t>
            </a:r>
            <a:r>
              <a:rPr lang="pl-PL" sz="1400" dirty="0" smtClean="0">
                <a:solidFill>
                  <a:schemeClr val="bg2">
                    <a:lumMod val="50000"/>
                  </a:schemeClr>
                </a:solidFill>
              </a:rPr>
              <a:t>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400" dirty="0" smtClean="0">
                <a:solidFill>
                  <a:schemeClr val="bg2">
                    <a:lumMod val="50000"/>
                  </a:schemeClr>
                </a:solidFill>
              </a:rPr>
              <a:t>programowalną,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400" dirty="0" smtClean="0">
                <a:solidFill>
                  <a:schemeClr val="bg2">
                    <a:lumMod val="50000"/>
                  </a:schemeClr>
                </a:solidFill>
              </a:rPr>
              <a:t>wielozadaniową,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400" dirty="0" smtClean="0">
                <a:solidFill>
                  <a:schemeClr val="bg2">
                    <a:lumMod val="50000"/>
                  </a:schemeClr>
                </a:solidFill>
              </a:rPr>
              <a:t>stacjonarną </a:t>
            </a:r>
            <a:r>
              <a:rPr lang="pl-PL" sz="1400" dirty="0">
                <a:solidFill>
                  <a:schemeClr val="bg2">
                    <a:lumMod val="50000"/>
                  </a:schemeClr>
                </a:solidFill>
              </a:rPr>
              <a:t>lub </a:t>
            </a:r>
            <a:r>
              <a:rPr lang="pl-PL" sz="1400" dirty="0" smtClean="0">
                <a:solidFill>
                  <a:schemeClr val="bg2">
                    <a:lumMod val="50000"/>
                  </a:schemeClr>
                </a:solidFill>
              </a:rPr>
              <a:t>mobilną,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400" dirty="0" smtClean="0">
                <a:solidFill>
                  <a:schemeClr val="bg2">
                    <a:lumMod val="50000"/>
                  </a:schemeClr>
                </a:solidFill>
              </a:rPr>
              <a:t>o </a:t>
            </a:r>
            <a:r>
              <a:rPr lang="pl-PL" sz="1400" dirty="0">
                <a:solidFill>
                  <a:schemeClr val="bg2">
                    <a:lumMod val="50000"/>
                  </a:schemeClr>
                </a:solidFill>
              </a:rPr>
              <a:t>co najmniej 3 stopniach swobody</a:t>
            </a:r>
            <a:r>
              <a:rPr lang="pl-PL" sz="1400" dirty="0" smtClean="0">
                <a:solidFill>
                  <a:schemeClr val="bg2">
                    <a:lumMod val="50000"/>
                  </a:schemeClr>
                </a:solidFill>
              </a:rPr>
              <a:t>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400" dirty="0" smtClean="0">
                <a:solidFill>
                  <a:schemeClr val="bg2">
                    <a:lumMod val="50000"/>
                  </a:schemeClr>
                </a:solidFill>
              </a:rPr>
              <a:t>posiadającą </a:t>
            </a:r>
            <a:r>
              <a:rPr lang="pl-PL" sz="1400" dirty="0">
                <a:solidFill>
                  <a:schemeClr val="bg2">
                    <a:lumMod val="50000"/>
                  </a:schemeClr>
                </a:solidFill>
              </a:rPr>
              <a:t>właściwości manipulacyjne bądź </a:t>
            </a:r>
            <a:r>
              <a:rPr lang="pl-PL" sz="1400" dirty="0" smtClean="0">
                <a:solidFill>
                  <a:schemeClr val="bg2">
                    <a:lumMod val="50000"/>
                  </a:schemeClr>
                </a:solidFill>
              </a:rPr>
              <a:t>lokomocyjne,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400" dirty="0" smtClean="0">
                <a:solidFill>
                  <a:schemeClr val="bg2">
                    <a:lumMod val="50000"/>
                  </a:schemeClr>
                </a:solidFill>
              </a:rPr>
              <a:t>dla zastosowań przemysłowych, która </a:t>
            </a:r>
            <a:r>
              <a:rPr lang="pl-PL" sz="1400" dirty="0">
                <a:solidFill>
                  <a:schemeClr val="bg2">
                    <a:lumMod val="50000"/>
                  </a:schemeClr>
                </a:solidFill>
              </a:rPr>
              <a:t>spełnia łącznie następujące </a:t>
            </a:r>
            <a:r>
              <a:rPr lang="pl-PL" sz="1400" dirty="0" smtClean="0">
                <a:solidFill>
                  <a:schemeClr val="bg2">
                    <a:lumMod val="50000"/>
                  </a:schemeClr>
                </a:solidFill>
              </a:rPr>
              <a:t>warunki:</a:t>
            </a:r>
            <a:endParaRPr lang="pl-PL" sz="140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endParaRPr lang="pl-PL" sz="14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628650" lvl="1" indent="-171450" algn="just">
              <a:buFont typeface="Wingdings" panose="05000000000000000000" pitchFamily="2" charset="2"/>
              <a:buChar char="Ø"/>
            </a:pPr>
            <a:r>
              <a:rPr lang="pl-PL" sz="1200" dirty="0">
                <a:solidFill>
                  <a:schemeClr val="bg2">
                    <a:lumMod val="50000"/>
                  </a:schemeClr>
                </a:solidFill>
              </a:rPr>
              <a:t>wymienia dane w formie cyfrowej z urządzeniami sterującymi i diagnostycznymi lub monitorującymi w celu zdalnego: sterowania, programowania, monitorowania lub </a:t>
            </a:r>
            <a:r>
              <a:rPr lang="pl-PL" sz="1200" dirty="0" smtClean="0">
                <a:solidFill>
                  <a:schemeClr val="bg2">
                    <a:lumMod val="50000"/>
                  </a:schemeClr>
                </a:solidFill>
              </a:rPr>
              <a:t>diagnozowania,</a:t>
            </a:r>
          </a:p>
          <a:p>
            <a:pPr marL="628650" lvl="1" indent="-171450" algn="just">
              <a:buFont typeface="Wingdings" panose="05000000000000000000" pitchFamily="2" charset="2"/>
              <a:buChar char="Ø"/>
            </a:pPr>
            <a:endParaRPr lang="pl-PL" sz="500" dirty="0">
              <a:solidFill>
                <a:schemeClr val="bg2">
                  <a:lumMod val="50000"/>
                </a:schemeClr>
              </a:solidFill>
            </a:endParaRPr>
          </a:p>
          <a:p>
            <a:pPr marL="628650" lvl="1" indent="-171450" algn="just">
              <a:buFont typeface="Wingdings" panose="05000000000000000000" pitchFamily="2" charset="2"/>
              <a:buChar char="Ø"/>
            </a:pPr>
            <a:r>
              <a:rPr lang="pl-PL" sz="1200" dirty="0" smtClean="0">
                <a:solidFill>
                  <a:schemeClr val="bg2">
                    <a:lumMod val="50000"/>
                  </a:schemeClr>
                </a:solidFill>
              </a:rPr>
              <a:t>jest </a:t>
            </a:r>
            <a:r>
              <a:rPr lang="pl-PL" sz="1200" dirty="0">
                <a:solidFill>
                  <a:schemeClr val="bg2">
                    <a:lumMod val="50000"/>
                  </a:schemeClr>
                </a:solidFill>
              </a:rPr>
              <a:t>połączona z systemami teleinformatycznymi, usprawniającymi procesy produkcyjne podatnika, w szczególności z systemami zarządzania produkcją, planowania lub projektowania </a:t>
            </a:r>
            <a:r>
              <a:rPr lang="pl-PL" sz="1200" dirty="0" smtClean="0">
                <a:solidFill>
                  <a:schemeClr val="bg2">
                    <a:lumMod val="50000"/>
                  </a:schemeClr>
                </a:solidFill>
              </a:rPr>
              <a:t>produktów,</a:t>
            </a:r>
          </a:p>
          <a:p>
            <a:pPr marL="628650" lvl="1" indent="-171450" algn="just">
              <a:buFont typeface="Wingdings" panose="05000000000000000000" pitchFamily="2" charset="2"/>
              <a:buChar char="Ø"/>
            </a:pPr>
            <a:endParaRPr lang="pl-PL" sz="500" dirty="0">
              <a:solidFill>
                <a:schemeClr val="bg2">
                  <a:lumMod val="50000"/>
                </a:schemeClr>
              </a:solidFill>
            </a:endParaRPr>
          </a:p>
          <a:p>
            <a:pPr marL="628650" lvl="1" indent="-171450" algn="just">
              <a:buFont typeface="Wingdings" panose="05000000000000000000" pitchFamily="2" charset="2"/>
              <a:buChar char="Ø"/>
            </a:pPr>
            <a:r>
              <a:rPr lang="pl-PL" sz="1200" dirty="0" smtClean="0">
                <a:solidFill>
                  <a:schemeClr val="bg2">
                    <a:lumMod val="50000"/>
                  </a:schemeClr>
                </a:solidFill>
              </a:rPr>
              <a:t>jest </a:t>
            </a:r>
            <a:r>
              <a:rPr lang="pl-PL" sz="1200" dirty="0">
                <a:solidFill>
                  <a:schemeClr val="bg2">
                    <a:lumMod val="50000"/>
                  </a:schemeClr>
                </a:solidFill>
              </a:rPr>
              <a:t>monitorowana za pomocą czujników, kamer lub innych podobnych </a:t>
            </a:r>
            <a:r>
              <a:rPr lang="pl-PL" sz="1200" dirty="0" smtClean="0">
                <a:solidFill>
                  <a:schemeClr val="bg2">
                    <a:lumMod val="50000"/>
                  </a:schemeClr>
                </a:solidFill>
              </a:rPr>
              <a:t>urządzeń,  oraz</a:t>
            </a:r>
          </a:p>
          <a:p>
            <a:pPr marL="628650" lvl="1" indent="-171450" algn="just">
              <a:buFont typeface="Wingdings" panose="05000000000000000000" pitchFamily="2" charset="2"/>
              <a:buChar char="Ø"/>
            </a:pPr>
            <a:endParaRPr lang="pl-PL" sz="500" dirty="0">
              <a:solidFill>
                <a:schemeClr val="bg2">
                  <a:lumMod val="50000"/>
                </a:schemeClr>
              </a:solidFill>
            </a:endParaRPr>
          </a:p>
          <a:p>
            <a:pPr marL="628650" lvl="1" indent="-171450" algn="just">
              <a:buFont typeface="Wingdings" panose="05000000000000000000" pitchFamily="2" charset="2"/>
              <a:buChar char="Ø"/>
            </a:pPr>
            <a:r>
              <a:rPr lang="pl-PL" sz="1200" dirty="0" smtClean="0">
                <a:solidFill>
                  <a:schemeClr val="bg2">
                    <a:lumMod val="50000"/>
                  </a:schemeClr>
                </a:solidFill>
              </a:rPr>
              <a:t>jest </a:t>
            </a:r>
            <a:r>
              <a:rPr lang="pl-PL" sz="1200" dirty="0">
                <a:solidFill>
                  <a:schemeClr val="bg2">
                    <a:lumMod val="50000"/>
                  </a:schemeClr>
                </a:solidFill>
              </a:rPr>
              <a:t>zintegrowana z innymi maszynami w cyklu produkcyjnym podatnika</a:t>
            </a:r>
            <a:r>
              <a:rPr lang="pl-PL" sz="1200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  <a:endParaRPr lang="pl-PL" sz="1200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4287648910"/>
              </p:ext>
            </p:extLst>
          </p:nvPr>
        </p:nvGraphicFramePr>
        <p:xfrm>
          <a:off x="3004779" y="661687"/>
          <a:ext cx="7862918" cy="6435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6" name="Diagram 15"/>
          <p:cNvGraphicFramePr/>
          <p:nvPr>
            <p:extLst>
              <p:ext uri="{D42A27DB-BD31-4B8C-83A1-F6EECF244321}">
                <p14:modId xmlns:p14="http://schemas.microsoft.com/office/powerpoint/2010/main" val="1391782205"/>
              </p:ext>
            </p:extLst>
          </p:nvPr>
        </p:nvGraphicFramePr>
        <p:xfrm>
          <a:off x="2754313" y="752631"/>
          <a:ext cx="8113385" cy="552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pole tekstowe 4"/>
          <p:cNvSpPr txBox="1">
            <a:spLocks noChangeArrowheads="1"/>
          </p:cNvSpPr>
          <p:nvPr/>
        </p:nvSpPr>
        <p:spPr bwMode="auto">
          <a:xfrm>
            <a:off x="3116263" y="331788"/>
            <a:ext cx="774700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900" b="1" dirty="0" smtClean="0">
                <a:solidFill>
                  <a:schemeClr val="bg2">
                    <a:lumMod val="50000"/>
                  </a:schemeClr>
                </a:solidFill>
              </a:rPr>
              <a:t>25.08.2020</a:t>
            </a:r>
            <a:endParaRPr lang="pl-PL" altLang="pl-PL" sz="9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62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/>
          <p:cNvSpPr txBox="1">
            <a:spLocks noChangeArrowheads="1"/>
          </p:cNvSpPr>
          <p:nvPr/>
        </p:nvSpPr>
        <p:spPr bwMode="auto">
          <a:xfrm>
            <a:off x="1674813" y="5768975"/>
            <a:ext cx="10795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pl-PL" sz="700" dirty="0">
                <a:solidFill>
                  <a:schemeClr val="bg2">
                    <a:lumMod val="50000"/>
                  </a:schemeClr>
                </a:solidFill>
                <a:latin typeface="Arial" charset="0"/>
                <a:cs typeface="Arial" charset="0"/>
              </a:rPr>
              <a:t>ul. Świętokrzyska 12</a:t>
            </a:r>
          </a:p>
          <a:p>
            <a:pPr eaLnBrk="1" hangingPunct="1">
              <a:defRPr/>
            </a:pPr>
            <a:r>
              <a:rPr lang="pl-PL" sz="700" dirty="0">
                <a:solidFill>
                  <a:schemeClr val="bg2">
                    <a:lumMod val="50000"/>
                  </a:schemeClr>
                </a:solidFill>
                <a:latin typeface="Arial" charset="0"/>
                <a:cs typeface="Arial" charset="0"/>
              </a:rPr>
              <a:t>00-916 Warszawa</a:t>
            </a:r>
          </a:p>
          <a:p>
            <a:pPr eaLnBrk="1" hangingPunct="1">
              <a:defRPr/>
            </a:pPr>
            <a:endParaRPr lang="pl-PL" sz="500" dirty="0">
              <a:solidFill>
                <a:schemeClr val="bg2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pl-PL" sz="700" dirty="0">
                <a:solidFill>
                  <a:schemeClr val="bg2">
                    <a:lumMod val="50000"/>
                  </a:schemeClr>
                </a:solidFill>
              </a:rPr>
              <a:t>tel.: +48 22 123 45 67</a:t>
            </a:r>
          </a:p>
          <a:p>
            <a:pPr eaLnBrk="1" hangingPunct="1">
              <a:defRPr/>
            </a:pPr>
            <a:r>
              <a:rPr lang="pl-PL" sz="700" dirty="0">
                <a:solidFill>
                  <a:schemeClr val="bg2">
                    <a:lumMod val="50000"/>
                  </a:schemeClr>
                </a:solidFill>
              </a:rPr>
              <a:t>fax :+48 22 123 45 67</a:t>
            </a:r>
          </a:p>
          <a:p>
            <a:pPr eaLnBrk="1" hangingPunct="1">
              <a:defRPr/>
            </a:pPr>
            <a:endParaRPr lang="pl-PL" sz="500" dirty="0"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pl-PL" sz="700" dirty="0">
                <a:solidFill>
                  <a:schemeClr val="accent1"/>
                </a:solidFill>
                <a:latin typeface="Arial" charset="0"/>
                <a:cs typeface="Arial" charset="0"/>
              </a:rPr>
              <a:t>www.mf.gov.pl</a:t>
            </a:r>
          </a:p>
        </p:txBody>
      </p:sp>
      <p:sp>
        <p:nvSpPr>
          <p:cNvPr id="7" name="Tytuł 1"/>
          <p:cNvSpPr txBox="1">
            <a:spLocks/>
          </p:cNvSpPr>
          <p:nvPr/>
        </p:nvSpPr>
        <p:spPr bwMode="auto">
          <a:xfrm>
            <a:off x="3111500" y="597215"/>
            <a:ext cx="68405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 eaLnBrk="1" hangingPunct="1"/>
            <a:endParaRPr lang="pl-PL" sz="1400" b="1" i="1" dirty="0">
              <a:cs typeface="Arial" charset="0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68990396"/>
              </p:ext>
            </p:extLst>
          </p:nvPr>
        </p:nvGraphicFramePr>
        <p:xfrm>
          <a:off x="2989942" y="2174026"/>
          <a:ext cx="7680169" cy="37187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414690913"/>
              </p:ext>
            </p:extLst>
          </p:nvPr>
        </p:nvGraphicFramePr>
        <p:xfrm>
          <a:off x="2754313" y="752631"/>
          <a:ext cx="8113385" cy="552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pole tekstowe 4"/>
          <p:cNvSpPr txBox="1">
            <a:spLocks noChangeArrowheads="1"/>
          </p:cNvSpPr>
          <p:nvPr/>
        </p:nvSpPr>
        <p:spPr bwMode="auto">
          <a:xfrm>
            <a:off x="3116263" y="331788"/>
            <a:ext cx="774700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900" b="1" dirty="0" smtClean="0">
                <a:solidFill>
                  <a:schemeClr val="bg2">
                    <a:lumMod val="50000"/>
                  </a:schemeClr>
                </a:solidFill>
              </a:rPr>
              <a:t>25.08.2020</a:t>
            </a:r>
            <a:endParaRPr lang="pl-PL" altLang="pl-PL" sz="9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57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/>
          <p:cNvSpPr txBox="1">
            <a:spLocks noChangeArrowheads="1"/>
          </p:cNvSpPr>
          <p:nvPr/>
        </p:nvSpPr>
        <p:spPr bwMode="auto">
          <a:xfrm>
            <a:off x="1674813" y="5768975"/>
            <a:ext cx="10795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pl-PL" sz="700" dirty="0">
                <a:solidFill>
                  <a:schemeClr val="bg2">
                    <a:lumMod val="50000"/>
                  </a:schemeClr>
                </a:solidFill>
                <a:latin typeface="Arial" charset="0"/>
                <a:cs typeface="Arial" charset="0"/>
              </a:rPr>
              <a:t>ul. Świętokrzyska 12</a:t>
            </a:r>
          </a:p>
          <a:p>
            <a:pPr eaLnBrk="1" hangingPunct="1">
              <a:defRPr/>
            </a:pPr>
            <a:r>
              <a:rPr lang="pl-PL" sz="700" dirty="0">
                <a:solidFill>
                  <a:schemeClr val="bg2">
                    <a:lumMod val="50000"/>
                  </a:schemeClr>
                </a:solidFill>
                <a:latin typeface="Arial" charset="0"/>
                <a:cs typeface="Arial" charset="0"/>
              </a:rPr>
              <a:t>00-916 Warszawa</a:t>
            </a:r>
          </a:p>
          <a:p>
            <a:pPr eaLnBrk="1" hangingPunct="1">
              <a:defRPr/>
            </a:pPr>
            <a:endParaRPr lang="pl-PL" sz="500" dirty="0">
              <a:solidFill>
                <a:schemeClr val="bg2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pl-PL" sz="700" dirty="0">
                <a:solidFill>
                  <a:schemeClr val="bg2">
                    <a:lumMod val="50000"/>
                  </a:schemeClr>
                </a:solidFill>
              </a:rPr>
              <a:t>tel.: +48 22 123 45 67</a:t>
            </a:r>
          </a:p>
          <a:p>
            <a:pPr eaLnBrk="1" hangingPunct="1">
              <a:defRPr/>
            </a:pPr>
            <a:r>
              <a:rPr lang="pl-PL" sz="700" dirty="0">
                <a:solidFill>
                  <a:schemeClr val="bg2">
                    <a:lumMod val="50000"/>
                  </a:schemeClr>
                </a:solidFill>
              </a:rPr>
              <a:t>fax :+48 22 123 45 67</a:t>
            </a:r>
          </a:p>
          <a:p>
            <a:pPr eaLnBrk="1" hangingPunct="1">
              <a:defRPr/>
            </a:pPr>
            <a:endParaRPr lang="pl-PL" sz="500" dirty="0"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pl-PL" sz="700" dirty="0">
                <a:solidFill>
                  <a:schemeClr val="accent1"/>
                </a:solidFill>
                <a:latin typeface="Arial" charset="0"/>
                <a:cs typeface="Arial" charset="0"/>
              </a:rPr>
              <a:t>www.mf.gov.pl</a:t>
            </a:r>
          </a:p>
        </p:txBody>
      </p:sp>
      <p:sp>
        <p:nvSpPr>
          <p:cNvPr id="7" name="Tytuł 1"/>
          <p:cNvSpPr txBox="1">
            <a:spLocks/>
          </p:cNvSpPr>
          <p:nvPr/>
        </p:nvSpPr>
        <p:spPr bwMode="auto">
          <a:xfrm>
            <a:off x="3111500" y="597215"/>
            <a:ext cx="68405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 eaLnBrk="1" hangingPunct="1"/>
            <a:endParaRPr lang="pl-PL" sz="1400" b="1" i="1" dirty="0">
              <a:cs typeface="Arial" charset="0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711314537"/>
              </p:ext>
            </p:extLst>
          </p:nvPr>
        </p:nvGraphicFramePr>
        <p:xfrm>
          <a:off x="2393426" y="2406254"/>
          <a:ext cx="8276686" cy="41485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367962332"/>
              </p:ext>
            </p:extLst>
          </p:nvPr>
        </p:nvGraphicFramePr>
        <p:xfrm>
          <a:off x="2754313" y="752631"/>
          <a:ext cx="8113385" cy="552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2" name="pole tekstowe 11"/>
          <p:cNvSpPr txBox="1"/>
          <p:nvPr/>
        </p:nvSpPr>
        <p:spPr>
          <a:xfrm>
            <a:off x="2754313" y="1944720"/>
            <a:ext cx="8476342" cy="42857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b="1" dirty="0" smtClean="0">
                <a:solidFill>
                  <a:schemeClr val="bg2">
                    <a:lumMod val="50000"/>
                  </a:schemeClr>
                </a:solidFill>
              </a:rPr>
              <a:t>Koszty robotyzacji </a:t>
            </a:r>
            <a:r>
              <a:rPr lang="pl-PL" dirty="0" smtClean="0">
                <a:solidFill>
                  <a:schemeClr val="bg2">
                    <a:lumMod val="50000"/>
                  </a:schemeClr>
                </a:solidFill>
              </a:rPr>
              <a:t>obejmą koszty nabycia:</a:t>
            </a:r>
          </a:p>
          <a:p>
            <a:pPr>
              <a:lnSpc>
                <a:spcPct val="150000"/>
              </a:lnSpc>
            </a:pPr>
            <a:endParaRPr lang="pl-PL" sz="9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dirty="0" smtClean="0">
                <a:solidFill>
                  <a:schemeClr val="bg2">
                    <a:lumMod val="50000"/>
                  </a:schemeClr>
                </a:solidFill>
              </a:rPr>
              <a:t>robotów przemysłowych,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dirty="0">
                <a:solidFill>
                  <a:schemeClr val="bg2">
                    <a:lumMod val="50000"/>
                  </a:schemeClr>
                </a:solidFill>
              </a:rPr>
              <a:t>u</a:t>
            </a:r>
            <a:r>
              <a:rPr lang="pl-PL" dirty="0" smtClean="0">
                <a:solidFill>
                  <a:schemeClr val="bg2">
                    <a:lumMod val="50000"/>
                  </a:schemeClr>
                </a:solidFill>
              </a:rPr>
              <a:t>rządzeń peryferyjnych</a:t>
            </a:r>
            <a:r>
              <a:rPr lang="pl-PL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pl-PL" dirty="0" smtClean="0">
                <a:solidFill>
                  <a:schemeClr val="bg2">
                    <a:lumMod val="50000"/>
                  </a:schemeClr>
                </a:solidFill>
              </a:rPr>
              <a:t>funkcjonalnie związanych z robotami,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dirty="0" smtClean="0">
                <a:solidFill>
                  <a:schemeClr val="bg2">
                    <a:lumMod val="50000"/>
                  </a:schemeClr>
                </a:solidFill>
              </a:rPr>
              <a:t>maszyn, urządzeń oraz innych rzeczy służących do zapewnienia bezpieczeństwa i ergonomii korzystania z robota przemysłowego,</a:t>
            </a:r>
            <a:endParaRPr lang="pl-PL" dirty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dirty="0" smtClean="0">
                <a:solidFill>
                  <a:schemeClr val="bg2">
                    <a:lumMod val="50000"/>
                  </a:schemeClr>
                </a:solidFill>
              </a:rPr>
              <a:t>maszyn </a:t>
            </a:r>
            <a:r>
              <a:rPr lang="pl-PL" dirty="0">
                <a:solidFill>
                  <a:schemeClr val="bg2">
                    <a:lumMod val="50000"/>
                  </a:schemeClr>
                </a:solidFill>
              </a:rPr>
              <a:t>lub urządzeń służących do zdalnego zarządzania, </a:t>
            </a:r>
            <a:r>
              <a:rPr lang="pl-PL" dirty="0" smtClean="0">
                <a:solidFill>
                  <a:schemeClr val="bg2">
                    <a:lumMod val="50000"/>
                  </a:schemeClr>
                </a:solidFill>
              </a:rPr>
              <a:t>diagnozowania</a:t>
            </a:r>
            <a:r>
              <a:rPr lang="pl-PL" dirty="0">
                <a:solidFill>
                  <a:schemeClr val="bg2">
                    <a:lumMod val="50000"/>
                  </a:schemeClr>
                </a:solidFill>
              </a:rPr>
              <a:t>, monitorowania lub serwisowania robotów </a:t>
            </a:r>
            <a:r>
              <a:rPr lang="pl-PL" dirty="0" smtClean="0">
                <a:solidFill>
                  <a:schemeClr val="bg2">
                    <a:lumMod val="50000"/>
                  </a:schemeClr>
                </a:solidFill>
              </a:rPr>
              <a:t>przemysłowych,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dirty="0" smtClean="0">
                <a:solidFill>
                  <a:schemeClr val="bg2">
                    <a:lumMod val="50000"/>
                  </a:schemeClr>
                </a:solidFill>
              </a:rPr>
              <a:t>urządzeń </a:t>
            </a:r>
            <a:r>
              <a:rPr lang="pl-PL" dirty="0">
                <a:solidFill>
                  <a:schemeClr val="bg2">
                    <a:lumMod val="50000"/>
                  </a:schemeClr>
                </a:solidFill>
              </a:rPr>
              <a:t>do </a:t>
            </a:r>
            <a:r>
              <a:rPr lang="pl-PL" i="1" dirty="0">
                <a:solidFill>
                  <a:schemeClr val="bg2">
                    <a:lumMod val="50000"/>
                  </a:schemeClr>
                </a:solidFill>
              </a:rPr>
              <a:t>interakcji </a:t>
            </a:r>
            <a:r>
              <a:rPr lang="pl-PL" i="1" dirty="0" smtClean="0">
                <a:solidFill>
                  <a:schemeClr val="bg2">
                    <a:lumMod val="50000"/>
                  </a:schemeClr>
                </a:solidFill>
              </a:rPr>
              <a:t>człowiek-maszyna</a:t>
            </a:r>
            <a:r>
              <a:rPr lang="pl-PL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  <a:endParaRPr lang="pl-PL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pl-PL" dirty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l-PL" sz="16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pole tekstowe 4"/>
          <p:cNvSpPr txBox="1">
            <a:spLocks noChangeArrowheads="1"/>
          </p:cNvSpPr>
          <p:nvPr/>
        </p:nvSpPr>
        <p:spPr bwMode="auto">
          <a:xfrm>
            <a:off x="3116263" y="331788"/>
            <a:ext cx="774700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900" b="1" dirty="0" smtClean="0">
                <a:solidFill>
                  <a:schemeClr val="bg2">
                    <a:lumMod val="50000"/>
                  </a:schemeClr>
                </a:solidFill>
              </a:rPr>
              <a:t>25.08.2020</a:t>
            </a:r>
            <a:endParaRPr lang="pl-PL" altLang="pl-PL" sz="900" b="1" dirty="0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10" name="Grupa 9"/>
          <p:cNvGrpSpPr/>
          <p:nvPr/>
        </p:nvGrpSpPr>
        <p:grpSpPr>
          <a:xfrm>
            <a:off x="8713869" y="5293419"/>
            <a:ext cx="2317130" cy="1099230"/>
            <a:chOff x="839643" y="1971"/>
            <a:chExt cx="2857562" cy="1714537"/>
          </a:xfrm>
        </p:grpSpPr>
        <p:sp>
          <p:nvSpPr>
            <p:cNvPr id="11" name="Prostokąt 10"/>
            <p:cNvSpPr/>
            <p:nvPr/>
          </p:nvSpPr>
          <p:spPr>
            <a:xfrm>
              <a:off x="839643" y="1971"/>
              <a:ext cx="2857562" cy="171453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Prostokąt 12"/>
            <p:cNvSpPr/>
            <p:nvPr/>
          </p:nvSpPr>
          <p:spPr>
            <a:xfrm>
              <a:off x="1109859" y="260712"/>
              <a:ext cx="2317130" cy="11898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1700" b="1" dirty="0"/>
                <a:t>F</a:t>
              </a:r>
              <a:r>
                <a:rPr lang="pl-PL" sz="1700" b="1" kern="1200" dirty="0" smtClean="0"/>
                <a:t>abrycznie </a:t>
              </a:r>
              <a:r>
                <a:rPr lang="pl-PL" sz="1700" b="1" kern="1200" dirty="0" smtClean="0"/>
                <a:t>nowe</a:t>
              </a:r>
              <a:endParaRPr lang="pl-PL" sz="17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28890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/>
          <p:cNvSpPr txBox="1">
            <a:spLocks noChangeArrowheads="1"/>
          </p:cNvSpPr>
          <p:nvPr/>
        </p:nvSpPr>
        <p:spPr bwMode="auto">
          <a:xfrm>
            <a:off x="1674813" y="5768975"/>
            <a:ext cx="10795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pl-PL" sz="700" dirty="0">
                <a:solidFill>
                  <a:schemeClr val="bg2">
                    <a:lumMod val="50000"/>
                  </a:schemeClr>
                </a:solidFill>
                <a:latin typeface="Arial" charset="0"/>
                <a:cs typeface="Arial" charset="0"/>
              </a:rPr>
              <a:t>ul. Świętokrzyska 12</a:t>
            </a:r>
          </a:p>
          <a:p>
            <a:pPr eaLnBrk="1" hangingPunct="1">
              <a:defRPr/>
            </a:pPr>
            <a:r>
              <a:rPr lang="pl-PL" sz="700" dirty="0">
                <a:solidFill>
                  <a:schemeClr val="bg2">
                    <a:lumMod val="50000"/>
                  </a:schemeClr>
                </a:solidFill>
                <a:latin typeface="Arial" charset="0"/>
                <a:cs typeface="Arial" charset="0"/>
              </a:rPr>
              <a:t>00-916 Warszawa</a:t>
            </a:r>
          </a:p>
          <a:p>
            <a:pPr eaLnBrk="1" hangingPunct="1">
              <a:defRPr/>
            </a:pPr>
            <a:endParaRPr lang="pl-PL" sz="500" dirty="0">
              <a:solidFill>
                <a:schemeClr val="bg2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pl-PL" sz="700" dirty="0">
                <a:solidFill>
                  <a:schemeClr val="bg2">
                    <a:lumMod val="50000"/>
                  </a:schemeClr>
                </a:solidFill>
              </a:rPr>
              <a:t>tel.: +48 22 123 45 67</a:t>
            </a:r>
          </a:p>
          <a:p>
            <a:pPr eaLnBrk="1" hangingPunct="1">
              <a:defRPr/>
            </a:pPr>
            <a:r>
              <a:rPr lang="pl-PL" sz="700" dirty="0">
                <a:solidFill>
                  <a:schemeClr val="bg2">
                    <a:lumMod val="50000"/>
                  </a:schemeClr>
                </a:solidFill>
              </a:rPr>
              <a:t>fax :+48 22 123 45 67</a:t>
            </a:r>
          </a:p>
          <a:p>
            <a:pPr eaLnBrk="1" hangingPunct="1">
              <a:defRPr/>
            </a:pPr>
            <a:endParaRPr lang="pl-PL" sz="500" dirty="0"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pl-PL" sz="700" dirty="0">
                <a:solidFill>
                  <a:schemeClr val="accent1"/>
                </a:solidFill>
                <a:latin typeface="Arial" charset="0"/>
                <a:cs typeface="Arial" charset="0"/>
              </a:rPr>
              <a:t>www.mf.gov.pl</a:t>
            </a:r>
          </a:p>
        </p:txBody>
      </p:sp>
      <p:sp>
        <p:nvSpPr>
          <p:cNvPr id="7" name="Tytuł 1"/>
          <p:cNvSpPr txBox="1">
            <a:spLocks/>
          </p:cNvSpPr>
          <p:nvPr/>
        </p:nvSpPr>
        <p:spPr bwMode="auto">
          <a:xfrm>
            <a:off x="3111500" y="597215"/>
            <a:ext cx="68405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 eaLnBrk="1" hangingPunct="1"/>
            <a:endParaRPr lang="pl-PL" sz="1400" b="1" i="1" dirty="0">
              <a:cs typeface="Arial" charset="0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711314537"/>
              </p:ext>
            </p:extLst>
          </p:nvPr>
        </p:nvGraphicFramePr>
        <p:xfrm>
          <a:off x="2393426" y="2406254"/>
          <a:ext cx="8276686" cy="41485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666557881"/>
              </p:ext>
            </p:extLst>
          </p:nvPr>
        </p:nvGraphicFramePr>
        <p:xfrm>
          <a:off x="2754313" y="752631"/>
          <a:ext cx="8113385" cy="552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2" name="pole tekstowe 11"/>
          <p:cNvSpPr txBox="1"/>
          <p:nvPr/>
        </p:nvSpPr>
        <p:spPr>
          <a:xfrm>
            <a:off x="2754313" y="1495896"/>
            <a:ext cx="847634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1400" dirty="0" smtClean="0">
                <a:solidFill>
                  <a:schemeClr val="bg2">
                    <a:lumMod val="50000"/>
                  </a:schemeClr>
                </a:solidFill>
              </a:rPr>
              <a:t>Przez urządzenia peryferyjne rozumie się</a:t>
            </a:r>
            <a:r>
              <a:rPr lang="pl-PL" sz="1400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pl-PL" sz="1400" b="1" u="sng" dirty="0">
                <a:solidFill>
                  <a:schemeClr val="bg2">
                    <a:lumMod val="50000"/>
                  </a:schemeClr>
                </a:solidFill>
              </a:rPr>
              <a:t>w szczególności</a:t>
            </a:r>
            <a:r>
              <a:rPr lang="pl-PL" sz="1400" dirty="0" smtClean="0">
                <a:solidFill>
                  <a:schemeClr val="bg2">
                    <a:lumMod val="50000"/>
                  </a:schemeClr>
                </a:solidFill>
              </a:rPr>
              <a:t>:</a:t>
            </a:r>
          </a:p>
          <a:p>
            <a:endParaRPr lang="pl-PL" sz="14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chemeClr val="bg2">
                    <a:lumMod val="50000"/>
                  </a:schemeClr>
                </a:solidFill>
              </a:rPr>
              <a:t>jednostki liniowe zwiększające swobodę ruchu,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chemeClr val="bg2">
                    <a:lumMod val="50000"/>
                  </a:schemeClr>
                </a:solidFill>
              </a:rPr>
              <a:t>pozycjonery jedno- i wieloosiowe,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chemeClr val="bg2">
                    <a:lumMod val="50000"/>
                  </a:schemeClr>
                </a:solidFill>
              </a:rPr>
              <a:t>tory jezdne,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chemeClr val="bg2">
                    <a:lumMod val="50000"/>
                  </a:schemeClr>
                </a:solidFill>
              </a:rPr>
              <a:t>słupowysięgniki,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chemeClr val="bg2">
                    <a:lumMod val="50000"/>
                  </a:schemeClr>
                </a:solidFill>
              </a:rPr>
              <a:t>obrotniki,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chemeClr val="bg2">
                    <a:lumMod val="50000"/>
                  </a:schemeClr>
                </a:solidFill>
              </a:rPr>
              <a:t>nastawniki,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chemeClr val="bg2">
                    <a:lumMod val="50000"/>
                  </a:schemeClr>
                </a:solidFill>
              </a:rPr>
              <a:t>stacji czyszczące,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chemeClr val="bg2">
                    <a:lumMod val="50000"/>
                  </a:schemeClr>
                </a:solidFill>
              </a:rPr>
              <a:t>złącza kolizyjne,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chemeClr val="bg2">
                    <a:lumMod val="50000"/>
                  </a:schemeClr>
                </a:solidFill>
              </a:rPr>
              <a:t>efektory końcowe do interakcji robota z otoczeniem służące do</a:t>
            </a:r>
            <a:r>
              <a:rPr lang="pl-PL" sz="1400" dirty="0" smtClean="0">
                <a:solidFill>
                  <a:schemeClr val="bg2">
                    <a:lumMod val="50000"/>
                  </a:schemeClr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500" dirty="0">
              <a:solidFill>
                <a:schemeClr val="bg2">
                  <a:lumMod val="5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200" dirty="0">
                <a:solidFill>
                  <a:schemeClr val="bg2">
                    <a:lumMod val="50000"/>
                  </a:schemeClr>
                </a:solidFill>
              </a:rPr>
              <a:t>nakładania powłok, malowania, lakierowania, dozowania, klejenia, uszczelniania, spawania, cięcia w tym cięcia laserowego, zaginania, gratowania, śrutowania, piaskowania, szlifowania, polerowania, czyszczenia, szczotkowania, drasowania, wykańczania powierzchni, murowania, odlewania ciśnieniowego, lutowania, zgrzewania, klinczowania, wiercenia, handlingu, w tym manipulacji, przenoszenia i montażu, ładowania i rozładowania, pakowania, gwożdżenia, paletyzacji i depaletyzacji, sortowania, mieszania, testowania, wykonywania pomiarów</a:t>
            </a:r>
            <a:r>
              <a:rPr lang="pl-PL" sz="1200" dirty="0" smtClean="0">
                <a:solidFill>
                  <a:schemeClr val="bg2">
                    <a:lumMod val="50000"/>
                  </a:schemeClr>
                </a:solidFill>
              </a:rPr>
              <a:t>,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l-PL" sz="500" dirty="0">
              <a:solidFill>
                <a:schemeClr val="bg2">
                  <a:lumMod val="5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200" dirty="0">
                <a:solidFill>
                  <a:schemeClr val="bg2">
                    <a:lumMod val="50000"/>
                  </a:schemeClr>
                </a:solidFill>
              </a:rPr>
              <a:t>obsługi maszyn: frezarek, wtryskarek, giętarek, </a:t>
            </a:r>
            <a:r>
              <a:rPr lang="pl-PL" sz="1200" dirty="0" err="1">
                <a:solidFill>
                  <a:schemeClr val="bg2">
                    <a:lumMod val="50000"/>
                  </a:schemeClr>
                </a:solidFill>
              </a:rPr>
              <a:t>robodrilli</a:t>
            </a:r>
            <a:r>
              <a:rPr lang="pl-PL" sz="1200" dirty="0">
                <a:solidFill>
                  <a:schemeClr val="bg2">
                    <a:lumMod val="50000"/>
                  </a:schemeClr>
                </a:solidFill>
              </a:rPr>
              <a:t>, wiertarek, tokarek, wrzecion, zginarek i zawijarek, wycinarek, walcarek, przecinarek, szlifierek, wytaczarek, ciągarek, drukarek, pras, wyoblarek.</a:t>
            </a:r>
          </a:p>
        </p:txBody>
      </p:sp>
      <p:sp>
        <p:nvSpPr>
          <p:cNvPr id="8" name="pole tekstowe 4"/>
          <p:cNvSpPr txBox="1">
            <a:spLocks noChangeArrowheads="1"/>
          </p:cNvSpPr>
          <p:nvPr/>
        </p:nvSpPr>
        <p:spPr bwMode="auto">
          <a:xfrm>
            <a:off x="3116263" y="331788"/>
            <a:ext cx="774700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900" b="1" dirty="0" smtClean="0">
                <a:solidFill>
                  <a:schemeClr val="bg2">
                    <a:lumMod val="50000"/>
                  </a:schemeClr>
                </a:solidFill>
              </a:rPr>
              <a:t>25.08.2020</a:t>
            </a:r>
            <a:endParaRPr lang="pl-PL" altLang="pl-PL" sz="9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10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/>
          <p:cNvSpPr txBox="1">
            <a:spLocks noChangeArrowheads="1"/>
          </p:cNvSpPr>
          <p:nvPr/>
        </p:nvSpPr>
        <p:spPr bwMode="auto">
          <a:xfrm>
            <a:off x="1674813" y="5768975"/>
            <a:ext cx="10795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pl-PL" sz="700" dirty="0">
                <a:solidFill>
                  <a:schemeClr val="bg2">
                    <a:lumMod val="50000"/>
                  </a:schemeClr>
                </a:solidFill>
                <a:latin typeface="Arial" charset="0"/>
                <a:cs typeface="Arial" charset="0"/>
              </a:rPr>
              <a:t>ul. Świętokrzyska 12</a:t>
            </a:r>
          </a:p>
          <a:p>
            <a:pPr eaLnBrk="1" hangingPunct="1">
              <a:defRPr/>
            </a:pPr>
            <a:r>
              <a:rPr lang="pl-PL" sz="700" dirty="0">
                <a:solidFill>
                  <a:schemeClr val="bg2">
                    <a:lumMod val="50000"/>
                  </a:schemeClr>
                </a:solidFill>
                <a:latin typeface="Arial" charset="0"/>
                <a:cs typeface="Arial" charset="0"/>
              </a:rPr>
              <a:t>00-916 Warszawa</a:t>
            </a:r>
          </a:p>
          <a:p>
            <a:pPr eaLnBrk="1" hangingPunct="1">
              <a:defRPr/>
            </a:pPr>
            <a:endParaRPr lang="pl-PL" sz="500" dirty="0">
              <a:solidFill>
                <a:schemeClr val="bg2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pl-PL" sz="700" dirty="0">
                <a:solidFill>
                  <a:schemeClr val="bg2">
                    <a:lumMod val="50000"/>
                  </a:schemeClr>
                </a:solidFill>
              </a:rPr>
              <a:t>tel.: +48 22 123 45 67</a:t>
            </a:r>
          </a:p>
          <a:p>
            <a:pPr eaLnBrk="1" hangingPunct="1">
              <a:defRPr/>
            </a:pPr>
            <a:r>
              <a:rPr lang="pl-PL" sz="700" dirty="0">
                <a:solidFill>
                  <a:schemeClr val="bg2">
                    <a:lumMod val="50000"/>
                  </a:schemeClr>
                </a:solidFill>
              </a:rPr>
              <a:t>fax :+48 22 123 45 67</a:t>
            </a:r>
          </a:p>
          <a:p>
            <a:pPr eaLnBrk="1" hangingPunct="1">
              <a:defRPr/>
            </a:pPr>
            <a:endParaRPr lang="pl-PL" sz="500" dirty="0"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pl-PL" sz="700" dirty="0">
                <a:solidFill>
                  <a:schemeClr val="accent1"/>
                </a:solidFill>
                <a:latin typeface="Arial" charset="0"/>
                <a:cs typeface="Arial" charset="0"/>
              </a:rPr>
              <a:t>www.mf.gov.pl</a:t>
            </a:r>
          </a:p>
        </p:txBody>
      </p:sp>
      <p:sp>
        <p:nvSpPr>
          <p:cNvPr id="7" name="Tytuł 1"/>
          <p:cNvSpPr txBox="1">
            <a:spLocks/>
          </p:cNvSpPr>
          <p:nvPr/>
        </p:nvSpPr>
        <p:spPr bwMode="auto">
          <a:xfrm>
            <a:off x="3111500" y="597215"/>
            <a:ext cx="68405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 eaLnBrk="1" hangingPunct="1"/>
            <a:endParaRPr lang="pl-PL" sz="1400" b="1" i="1" dirty="0">
              <a:cs typeface="Arial" charset="0"/>
            </a:endParaRPr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522419942"/>
              </p:ext>
            </p:extLst>
          </p:nvPr>
        </p:nvGraphicFramePr>
        <p:xfrm>
          <a:off x="2754313" y="752631"/>
          <a:ext cx="8113385" cy="552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pole tekstowe 1"/>
          <p:cNvSpPr txBox="1"/>
          <p:nvPr/>
        </p:nvSpPr>
        <p:spPr>
          <a:xfrm>
            <a:off x="5961869" y="2798443"/>
            <a:ext cx="51705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chemeClr val="bg2">
                    <a:lumMod val="50000"/>
                  </a:schemeClr>
                </a:solidFill>
              </a:rPr>
              <a:t>K</a:t>
            </a:r>
            <a:r>
              <a:rPr lang="pl-PL" dirty="0" smtClean="0">
                <a:solidFill>
                  <a:schemeClr val="bg2">
                    <a:lumMod val="50000"/>
                  </a:schemeClr>
                </a:solidFill>
              </a:rPr>
              <a:t>oszty </a:t>
            </a:r>
            <a:r>
              <a:rPr lang="pl-PL" dirty="0">
                <a:solidFill>
                  <a:schemeClr val="bg2">
                    <a:lumMod val="50000"/>
                  </a:schemeClr>
                </a:solidFill>
              </a:rPr>
              <a:t>nabycia wartości </a:t>
            </a:r>
            <a:r>
              <a:rPr lang="pl-PL" dirty="0" smtClean="0">
                <a:solidFill>
                  <a:schemeClr val="bg2">
                    <a:lumMod val="50000"/>
                  </a:schemeClr>
                </a:solidFill>
              </a:rPr>
              <a:t>niematerialnych</a:t>
            </a:r>
            <a:br>
              <a:rPr lang="pl-PL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pl-PL" dirty="0" smtClean="0">
                <a:solidFill>
                  <a:schemeClr val="bg2">
                    <a:lumMod val="50000"/>
                  </a:schemeClr>
                </a:solidFill>
              </a:rPr>
              <a:t>i </a:t>
            </a:r>
            <a:r>
              <a:rPr lang="pl-PL" dirty="0">
                <a:solidFill>
                  <a:schemeClr val="bg2">
                    <a:lumMod val="50000"/>
                  </a:schemeClr>
                </a:solidFill>
              </a:rPr>
              <a:t>prawnych niezbędnych do poprawnego uruchomienia i przyjęcia do używania robotów przemysłowych oraz innych środków trwałych, opisanych na poprzednim </a:t>
            </a:r>
            <a:r>
              <a:rPr lang="pl-PL" dirty="0" smtClean="0">
                <a:solidFill>
                  <a:schemeClr val="bg2">
                    <a:lumMod val="50000"/>
                  </a:schemeClr>
                </a:solidFill>
              </a:rPr>
              <a:t>slajdzie.</a:t>
            </a:r>
            <a:endParaRPr lang="pl-PL" dirty="0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18" name="Grupa 17"/>
          <p:cNvGrpSpPr/>
          <p:nvPr/>
        </p:nvGrpSpPr>
        <p:grpSpPr>
          <a:xfrm>
            <a:off x="2754313" y="2679838"/>
            <a:ext cx="2857562" cy="1714537"/>
            <a:chOff x="3982962" y="1971"/>
            <a:chExt cx="2857562" cy="1714537"/>
          </a:xfrm>
        </p:grpSpPr>
        <p:sp>
          <p:nvSpPr>
            <p:cNvPr id="19" name="Prostokąt 18"/>
            <p:cNvSpPr/>
            <p:nvPr/>
          </p:nvSpPr>
          <p:spPr>
            <a:xfrm>
              <a:off x="3982962" y="1971"/>
              <a:ext cx="2857562" cy="171453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Prostokąt 19"/>
            <p:cNvSpPr/>
            <p:nvPr/>
          </p:nvSpPr>
          <p:spPr>
            <a:xfrm>
              <a:off x="3982962" y="1971"/>
              <a:ext cx="2857562" cy="17145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1700" b="1" kern="1200" dirty="0" smtClean="0"/>
                <a:t>Wydatki na wartości niematerialne</a:t>
              </a:r>
              <a:br>
                <a:rPr lang="pl-PL" sz="1700" b="1" kern="1200" dirty="0" smtClean="0"/>
              </a:br>
              <a:r>
                <a:rPr lang="pl-PL" sz="1700" b="1" kern="1200" dirty="0" smtClean="0"/>
                <a:t>i prawne</a:t>
              </a:r>
              <a:endParaRPr lang="pl-PL" sz="1700" b="1" kern="1200" dirty="0"/>
            </a:p>
          </p:txBody>
        </p:sp>
      </p:grpSp>
      <p:sp>
        <p:nvSpPr>
          <p:cNvPr id="21" name="pole tekstowe 4"/>
          <p:cNvSpPr txBox="1">
            <a:spLocks noChangeArrowheads="1"/>
          </p:cNvSpPr>
          <p:nvPr/>
        </p:nvSpPr>
        <p:spPr bwMode="auto">
          <a:xfrm>
            <a:off x="3116263" y="331788"/>
            <a:ext cx="774700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900" b="1" dirty="0" smtClean="0">
                <a:solidFill>
                  <a:schemeClr val="bg2">
                    <a:lumMod val="50000"/>
                  </a:schemeClr>
                </a:solidFill>
              </a:rPr>
              <a:t>25.08.2020</a:t>
            </a:r>
            <a:endParaRPr lang="pl-PL" altLang="pl-PL" sz="9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25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/>
          <p:cNvSpPr txBox="1">
            <a:spLocks noChangeArrowheads="1"/>
          </p:cNvSpPr>
          <p:nvPr/>
        </p:nvSpPr>
        <p:spPr bwMode="auto">
          <a:xfrm>
            <a:off x="1674813" y="5768975"/>
            <a:ext cx="10795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pl-PL" sz="700" dirty="0">
                <a:solidFill>
                  <a:schemeClr val="bg2">
                    <a:lumMod val="50000"/>
                  </a:schemeClr>
                </a:solidFill>
                <a:latin typeface="Arial" charset="0"/>
                <a:cs typeface="Arial" charset="0"/>
              </a:rPr>
              <a:t>ul. Świętokrzyska 12</a:t>
            </a:r>
          </a:p>
          <a:p>
            <a:pPr eaLnBrk="1" hangingPunct="1">
              <a:defRPr/>
            </a:pPr>
            <a:r>
              <a:rPr lang="pl-PL" sz="700" dirty="0">
                <a:solidFill>
                  <a:schemeClr val="bg2">
                    <a:lumMod val="50000"/>
                  </a:schemeClr>
                </a:solidFill>
                <a:latin typeface="Arial" charset="0"/>
                <a:cs typeface="Arial" charset="0"/>
              </a:rPr>
              <a:t>00-916 Warszawa</a:t>
            </a:r>
          </a:p>
          <a:p>
            <a:pPr eaLnBrk="1" hangingPunct="1">
              <a:defRPr/>
            </a:pPr>
            <a:endParaRPr lang="pl-PL" sz="500" dirty="0">
              <a:solidFill>
                <a:schemeClr val="bg2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pl-PL" sz="700" dirty="0">
                <a:solidFill>
                  <a:schemeClr val="bg2">
                    <a:lumMod val="50000"/>
                  </a:schemeClr>
                </a:solidFill>
              </a:rPr>
              <a:t>tel.: +48 22 123 45 67</a:t>
            </a:r>
          </a:p>
          <a:p>
            <a:pPr eaLnBrk="1" hangingPunct="1">
              <a:defRPr/>
            </a:pPr>
            <a:r>
              <a:rPr lang="pl-PL" sz="700" dirty="0">
                <a:solidFill>
                  <a:schemeClr val="bg2">
                    <a:lumMod val="50000"/>
                  </a:schemeClr>
                </a:solidFill>
              </a:rPr>
              <a:t>fax :+48 22 123 45 67</a:t>
            </a:r>
          </a:p>
          <a:p>
            <a:pPr eaLnBrk="1" hangingPunct="1">
              <a:defRPr/>
            </a:pPr>
            <a:endParaRPr lang="pl-PL" sz="500" dirty="0"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pl-PL" sz="700" dirty="0">
                <a:solidFill>
                  <a:schemeClr val="accent1"/>
                </a:solidFill>
                <a:latin typeface="Arial" charset="0"/>
                <a:cs typeface="Arial" charset="0"/>
              </a:rPr>
              <a:t>www.mf.gov.pl</a:t>
            </a:r>
          </a:p>
        </p:txBody>
      </p:sp>
      <p:sp>
        <p:nvSpPr>
          <p:cNvPr id="7" name="Tytuł 1"/>
          <p:cNvSpPr txBox="1">
            <a:spLocks/>
          </p:cNvSpPr>
          <p:nvPr/>
        </p:nvSpPr>
        <p:spPr bwMode="auto">
          <a:xfrm>
            <a:off x="3111500" y="597215"/>
            <a:ext cx="68405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 eaLnBrk="1" hangingPunct="1"/>
            <a:endParaRPr lang="pl-PL" sz="1400" b="1" i="1" dirty="0">
              <a:cs typeface="Arial" charset="0"/>
            </a:endParaRPr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3178309638"/>
              </p:ext>
            </p:extLst>
          </p:nvPr>
        </p:nvGraphicFramePr>
        <p:xfrm>
          <a:off x="2754313" y="752631"/>
          <a:ext cx="8113385" cy="552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pole tekstowe 1"/>
          <p:cNvSpPr txBox="1"/>
          <p:nvPr/>
        </p:nvSpPr>
        <p:spPr>
          <a:xfrm>
            <a:off x="5961869" y="2798443"/>
            <a:ext cx="51705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bg2">
                    <a:lumMod val="50000"/>
                  </a:schemeClr>
                </a:solidFill>
              </a:rPr>
              <a:t>Koszty </a:t>
            </a:r>
            <a:r>
              <a:rPr lang="pl-PL" dirty="0">
                <a:solidFill>
                  <a:schemeClr val="bg2">
                    <a:lumMod val="50000"/>
                  </a:schemeClr>
                </a:solidFill>
              </a:rPr>
              <a:t>nabycia usług szkoleniowych, dotyczących maszyn, urządzeń, systemów, lub wartości niematerialnych i prawnych, o których mowa na poprzednich slajdach, </a:t>
            </a:r>
            <a:r>
              <a:rPr lang="pl-PL" dirty="0" smtClean="0">
                <a:solidFill>
                  <a:schemeClr val="bg2">
                    <a:lumMod val="50000"/>
                  </a:schemeClr>
                </a:solidFill>
              </a:rPr>
              <a:t>nabywanych w związku z robotem przemysłowym.</a:t>
            </a:r>
            <a:endParaRPr lang="pl-PL" dirty="0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15" name="Grupa 14"/>
          <p:cNvGrpSpPr/>
          <p:nvPr/>
        </p:nvGrpSpPr>
        <p:grpSpPr>
          <a:xfrm>
            <a:off x="2754313" y="2672043"/>
            <a:ext cx="2857562" cy="1714537"/>
            <a:chOff x="839643" y="2002265"/>
            <a:chExt cx="2857562" cy="1714537"/>
          </a:xfrm>
        </p:grpSpPr>
        <p:sp>
          <p:nvSpPr>
            <p:cNvPr id="16" name="Prostokąt 15"/>
            <p:cNvSpPr/>
            <p:nvPr/>
          </p:nvSpPr>
          <p:spPr>
            <a:xfrm>
              <a:off x="839643" y="2002265"/>
              <a:ext cx="2857562" cy="171453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Prostokąt 16"/>
            <p:cNvSpPr/>
            <p:nvPr/>
          </p:nvSpPr>
          <p:spPr>
            <a:xfrm>
              <a:off x="839643" y="2002265"/>
              <a:ext cx="2857562" cy="17145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1700" b="1" kern="1200" dirty="0" smtClean="0"/>
                <a:t>Usługi szkoleniowe nabywane w związku</a:t>
              </a:r>
              <a:br>
                <a:rPr lang="pl-PL" sz="1700" b="1" kern="1200" dirty="0" smtClean="0"/>
              </a:br>
              <a:r>
                <a:rPr lang="pl-PL" sz="1700" b="1" kern="1200" dirty="0" smtClean="0"/>
                <a:t>z robotem przemysłowym</a:t>
              </a:r>
              <a:endParaRPr lang="pl-PL" sz="1700" b="1" kern="1200" dirty="0"/>
            </a:p>
          </p:txBody>
        </p:sp>
      </p:grpSp>
      <p:sp>
        <p:nvSpPr>
          <p:cNvPr id="21" name="pole tekstowe 4"/>
          <p:cNvSpPr txBox="1">
            <a:spLocks noChangeArrowheads="1"/>
          </p:cNvSpPr>
          <p:nvPr/>
        </p:nvSpPr>
        <p:spPr bwMode="auto">
          <a:xfrm>
            <a:off x="3116263" y="331788"/>
            <a:ext cx="774700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900" b="1" dirty="0" smtClean="0">
                <a:solidFill>
                  <a:schemeClr val="bg2">
                    <a:lumMod val="50000"/>
                  </a:schemeClr>
                </a:solidFill>
              </a:rPr>
              <a:t>25.08.2020</a:t>
            </a:r>
            <a:endParaRPr lang="pl-PL" altLang="pl-PL" sz="9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19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F-2-panorama">
  <a:themeElements>
    <a:clrScheme name="MF_1">
      <a:dk1>
        <a:srgbClr val="000000"/>
      </a:dk1>
      <a:lt1>
        <a:srgbClr val="FFFFFF"/>
      </a:lt1>
      <a:dk2>
        <a:srgbClr val="919195"/>
      </a:dk2>
      <a:lt2>
        <a:srgbClr val="C9CACC"/>
      </a:lt2>
      <a:accent1>
        <a:srgbClr val="E31837"/>
      </a:accent1>
      <a:accent2>
        <a:srgbClr val="C9CACC"/>
      </a:accent2>
      <a:accent3>
        <a:srgbClr val="919195"/>
      </a:accent3>
      <a:accent4>
        <a:srgbClr val="ADAFB2"/>
      </a:accent4>
      <a:accent5>
        <a:srgbClr val="B5121B"/>
      </a:accent5>
      <a:accent6>
        <a:srgbClr val="EC7769"/>
      </a:accent6>
      <a:hlink>
        <a:srgbClr val="F7C6B9"/>
      </a:hlink>
      <a:folHlink>
        <a:srgbClr val="919195"/>
      </a:folHlink>
    </a:clrScheme>
    <a:fontScheme name="Office — klasyczny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MF-2-panorama</Template>
  <TotalTime>3109</TotalTime>
  <Words>988</Words>
  <Application>Microsoft Office PowerPoint</Application>
  <PresentationFormat>Panoramiczny</PresentationFormat>
  <Paragraphs>223</Paragraphs>
  <Slides>12</Slides>
  <Notes>10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MF-2-panorama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aiso</dc:creator>
  <cp:lastModifiedBy>Kuśmierz Łukasz</cp:lastModifiedBy>
  <cp:revision>213</cp:revision>
  <dcterms:created xsi:type="dcterms:W3CDTF">2010-12-22T13:06:19Z</dcterms:created>
  <dcterms:modified xsi:type="dcterms:W3CDTF">2020-08-25T13:30:47Z</dcterms:modified>
</cp:coreProperties>
</file>